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anva Sans" charset="1" panose="020B0503030501040103"/>
      <p:regular r:id="rId10"/>
    </p:embeddedFont>
    <p:embeddedFont>
      <p:font typeface="Canva Sans Bold" charset="1" panose="020B0803030501040103"/>
      <p:regular r:id="rId11"/>
    </p:embeddedFont>
    <p:embeddedFont>
      <p:font typeface="Canva Sans Italics" charset="1" panose="020B0503030501040103"/>
      <p:regular r:id="rId12"/>
    </p:embeddedFont>
    <p:embeddedFont>
      <p:font typeface="Canva Sans Bold Italics" charset="1" panose="020B0803030501040103"/>
      <p:regular r:id="rId13"/>
    </p:embeddedFont>
    <p:embeddedFont>
      <p:font typeface="Canva Sans Medium" charset="1" panose="020B0603030501040103"/>
      <p:regular r:id="rId14"/>
    </p:embeddedFont>
    <p:embeddedFont>
      <p:font typeface="Canva Sans Medium Italics" charset="1" panose="020B0603030501040103"/>
      <p:regular r:id="rId15"/>
    </p:embeddedFont>
    <p:embeddedFont>
      <p:font typeface="More Sugar" charset="1" panose="00000000000000000000"/>
      <p:regular r:id="rId16"/>
    </p:embeddedFont>
    <p:embeddedFont>
      <p:font typeface="More Sugar Thin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4.jpe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8.jpe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5.jpe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46.jpe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6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jpe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2" Target="../media/image1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38.jpe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1.jpe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42.jpeg" Type="http://schemas.openxmlformats.org/officeDocument/2006/relationships/image"/><Relationship Id="rId9" Target="../media/image4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1047657" y="6852097"/>
            <a:ext cx="1935299" cy="2028261"/>
          </a:xfrm>
          <a:custGeom>
            <a:avLst/>
            <a:gdLst/>
            <a:ahLst/>
            <a:cxnLst/>
            <a:rect r="r" b="b" t="t" l="l"/>
            <a:pathLst>
              <a:path h="2028261" w="1935299">
                <a:moveTo>
                  <a:pt x="0" y="0"/>
                </a:moveTo>
                <a:lnTo>
                  <a:pt x="1935298" y="0"/>
                </a:lnTo>
                <a:lnTo>
                  <a:pt x="1935298" y="2028260"/>
                </a:lnTo>
                <a:lnTo>
                  <a:pt x="0" y="2028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250797" y="5230988"/>
            <a:ext cx="4331368" cy="4114800"/>
          </a:xfrm>
          <a:custGeom>
            <a:avLst/>
            <a:gdLst/>
            <a:ahLst/>
            <a:cxnLst/>
            <a:rect r="r" b="b" t="t" l="l"/>
            <a:pathLst>
              <a:path h="4114800" w="4331368">
                <a:moveTo>
                  <a:pt x="0" y="0"/>
                </a:moveTo>
                <a:lnTo>
                  <a:pt x="4331369" y="0"/>
                </a:lnTo>
                <a:lnTo>
                  <a:pt x="4331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32405" y="1317079"/>
            <a:ext cx="15168386" cy="3517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663"/>
              </a:lnSpc>
            </a:pPr>
            <a:r>
              <a:rPr lang="en-US" sz="12651" spc="-341">
                <a:solidFill>
                  <a:srgbClr val="BCFF2E"/>
                </a:solidFill>
                <a:latin typeface="More Sugar"/>
              </a:rPr>
              <a:t>¿ Y POR QUÉ NO EN EL MEDIO RURAL? 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4471419" y="2081362"/>
            <a:ext cx="6622331" cy="7756543"/>
            <a:chOff x="0" y="0"/>
            <a:chExt cx="4597400" cy="5384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l="-14436" t="0" r="-1443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3"/>
              <a:stretch>
                <a:fillRect l="-14009" t="0" r="-14009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780948" y="9258300"/>
            <a:ext cx="4657351" cy="3209560"/>
          </a:xfrm>
          <a:custGeom>
            <a:avLst/>
            <a:gdLst/>
            <a:ahLst/>
            <a:cxnLst/>
            <a:rect r="r" b="b" t="t" l="l"/>
            <a:pathLst>
              <a:path h="3209560" w="4657351">
                <a:moveTo>
                  <a:pt x="0" y="0"/>
                </a:moveTo>
                <a:lnTo>
                  <a:pt x="4657351" y="0"/>
                </a:lnTo>
                <a:lnTo>
                  <a:pt x="4657351" y="3209560"/>
                </a:lnTo>
                <a:lnTo>
                  <a:pt x="0" y="3209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-3239053" y="6282607"/>
            <a:ext cx="4020000" cy="4004393"/>
          </a:xfrm>
          <a:custGeom>
            <a:avLst/>
            <a:gdLst/>
            <a:ahLst/>
            <a:cxnLst/>
            <a:rect r="r" b="b" t="t" l="l"/>
            <a:pathLst>
              <a:path h="4004393" w="4020000">
                <a:moveTo>
                  <a:pt x="0" y="0"/>
                </a:moveTo>
                <a:lnTo>
                  <a:pt x="4020001" y="0"/>
                </a:lnTo>
                <a:lnTo>
                  <a:pt x="4020001" y="4004393"/>
                </a:lnTo>
                <a:lnTo>
                  <a:pt x="0" y="400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1467752" y="2081362"/>
            <a:ext cx="6622331" cy="7756543"/>
            <a:chOff x="0" y="0"/>
            <a:chExt cx="4597400" cy="5384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8"/>
              <a:stretch>
                <a:fillRect l="0" t="-18973" r="0" b="-18973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9433" r="0" b="-19433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1" id="51"/>
          <p:cNvSpPr/>
          <p:nvPr/>
        </p:nvSpPr>
        <p:spPr>
          <a:xfrm flipH="false" flipV="false" rot="0">
            <a:off x="97661" y="91076"/>
            <a:ext cx="5340638" cy="3204383"/>
          </a:xfrm>
          <a:custGeom>
            <a:avLst/>
            <a:gdLst/>
            <a:ahLst/>
            <a:cxnLst/>
            <a:rect r="r" b="b" t="t" l="l"/>
            <a:pathLst>
              <a:path h="3204383" w="5340638">
                <a:moveTo>
                  <a:pt x="0" y="0"/>
                </a:moveTo>
                <a:lnTo>
                  <a:pt x="5340638" y="0"/>
                </a:lnTo>
                <a:lnTo>
                  <a:pt x="5340638" y="3204382"/>
                </a:lnTo>
                <a:lnTo>
                  <a:pt x="0" y="32043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4471419" y="2081362"/>
            <a:ext cx="6622331" cy="7756543"/>
            <a:chOff x="0" y="0"/>
            <a:chExt cx="4597400" cy="5384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l="-22536" t="0" r="-2253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3"/>
              <a:stretch>
                <a:fillRect l="-22056" t="0" r="-22056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780948" y="9258300"/>
            <a:ext cx="4657351" cy="3209560"/>
          </a:xfrm>
          <a:custGeom>
            <a:avLst/>
            <a:gdLst/>
            <a:ahLst/>
            <a:cxnLst/>
            <a:rect r="r" b="b" t="t" l="l"/>
            <a:pathLst>
              <a:path h="3209560" w="4657351">
                <a:moveTo>
                  <a:pt x="0" y="0"/>
                </a:moveTo>
                <a:lnTo>
                  <a:pt x="4657351" y="0"/>
                </a:lnTo>
                <a:lnTo>
                  <a:pt x="4657351" y="3209560"/>
                </a:lnTo>
                <a:lnTo>
                  <a:pt x="0" y="3209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-3239053" y="6282607"/>
            <a:ext cx="4020000" cy="4004393"/>
          </a:xfrm>
          <a:custGeom>
            <a:avLst/>
            <a:gdLst/>
            <a:ahLst/>
            <a:cxnLst/>
            <a:rect r="r" b="b" t="t" l="l"/>
            <a:pathLst>
              <a:path h="4004393" w="4020000">
                <a:moveTo>
                  <a:pt x="0" y="0"/>
                </a:moveTo>
                <a:lnTo>
                  <a:pt x="4020001" y="0"/>
                </a:lnTo>
                <a:lnTo>
                  <a:pt x="4020001" y="4004393"/>
                </a:lnTo>
                <a:lnTo>
                  <a:pt x="0" y="400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1467752" y="2081362"/>
            <a:ext cx="6622331" cy="7756543"/>
            <a:chOff x="0" y="0"/>
            <a:chExt cx="4597400" cy="5384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8"/>
              <a:stretch>
                <a:fillRect l="0" t="-18973" r="0" b="-18973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9433" r="0" b="-19433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1" id="51"/>
          <p:cNvSpPr/>
          <p:nvPr/>
        </p:nvSpPr>
        <p:spPr>
          <a:xfrm flipH="false" flipV="false" rot="0">
            <a:off x="97661" y="91076"/>
            <a:ext cx="5340638" cy="3204383"/>
          </a:xfrm>
          <a:custGeom>
            <a:avLst/>
            <a:gdLst/>
            <a:ahLst/>
            <a:cxnLst/>
            <a:rect r="r" b="b" t="t" l="l"/>
            <a:pathLst>
              <a:path h="3204383" w="5340638">
                <a:moveTo>
                  <a:pt x="0" y="0"/>
                </a:moveTo>
                <a:lnTo>
                  <a:pt x="5340638" y="0"/>
                </a:lnTo>
                <a:lnTo>
                  <a:pt x="5340638" y="3204382"/>
                </a:lnTo>
                <a:lnTo>
                  <a:pt x="0" y="32043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584634" y="4189072"/>
            <a:ext cx="4967862" cy="5620884"/>
            <a:chOff x="0" y="0"/>
            <a:chExt cx="1334927" cy="15104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34927" cy="1510402"/>
            </a:xfrm>
            <a:custGeom>
              <a:avLst/>
              <a:gdLst/>
              <a:ahLst/>
              <a:cxnLst/>
              <a:rect r="r" b="b" t="t" l="l"/>
              <a:pathLst>
                <a:path h="1510402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1480792"/>
                  </a:lnTo>
                  <a:cubicBezTo>
                    <a:pt x="1334927" y="1488645"/>
                    <a:pt x="1331807" y="1496177"/>
                    <a:pt x="1326255" y="1501730"/>
                  </a:cubicBezTo>
                  <a:cubicBezTo>
                    <a:pt x="1320702" y="1507283"/>
                    <a:pt x="1313170" y="1510402"/>
                    <a:pt x="1305317" y="1510402"/>
                  </a:cubicBezTo>
                  <a:lnTo>
                    <a:pt x="29610" y="1510402"/>
                  </a:lnTo>
                  <a:cubicBezTo>
                    <a:pt x="13257" y="1510402"/>
                    <a:pt x="0" y="1497145"/>
                    <a:pt x="0" y="1480792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334927" cy="14723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8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996450" y="4201244"/>
            <a:ext cx="4967862" cy="5620884"/>
            <a:chOff x="0" y="0"/>
            <a:chExt cx="1334927" cy="15104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34927" cy="1510402"/>
            </a:xfrm>
            <a:custGeom>
              <a:avLst/>
              <a:gdLst/>
              <a:ahLst/>
              <a:cxnLst/>
              <a:rect r="r" b="b" t="t" l="l"/>
              <a:pathLst>
                <a:path h="1510402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1480792"/>
                  </a:lnTo>
                  <a:cubicBezTo>
                    <a:pt x="1334927" y="1488645"/>
                    <a:pt x="1331807" y="1496177"/>
                    <a:pt x="1326255" y="1501730"/>
                  </a:cubicBezTo>
                  <a:cubicBezTo>
                    <a:pt x="1320702" y="1507283"/>
                    <a:pt x="1313170" y="1510402"/>
                    <a:pt x="1305317" y="1510402"/>
                  </a:cubicBezTo>
                  <a:lnTo>
                    <a:pt x="29610" y="1510402"/>
                  </a:lnTo>
                  <a:cubicBezTo>
                    <a:pt x="13257" y="1510402"/>
                    <a:pt x="0" y="1497145"/>
                    <a:pt x="0" y="1480792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38100"/>
              <a:ext cx="1334927" cy="14723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88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23688" y="4201244"/>
            <a:ext cx="4967862" cy="5620884"/>
            <a:chOff x="0" y="0"/>
            <a:chExt cx="1334927" cy="151040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34927" cy="1510402"/>
            </a:xfrm>
            <a:custGeom>
              <a:avLst/>
              <a:gdLst/>
              <a:ahLst/>
              <a:cxnLst/>
              <a:rect r="r" b="b" t="t" l="l"/>
              <a:pathLst>
                <a:path h="1510402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1480792"/>
                  </a:lnTo>
                  <a:cubicBezTo>
                    <a:pt x="1334927" y="1488645"/>
                    <a:pt x="1331807" y="1496177"/>
                    <a:pt x="1326255" y="1501730"/>
                  </a:cubicBezTo>
                  <a:cubicBezTo>
                    <a:pt x="1320702" y="1507283"/>
                    <a:pt x="1313170" y="1510402"/>
                    <a:pt x="1305317" y="1510402"/>
                  </a:cubicBezTo>
                  <a:lnTo>
                    <a:pt x="29610" y="1510402"/>
                  </a:lnTo>
                  <a:cubicBezTo>
                    <a:pt x="13257" y="1510402"/>
                    <a:pt x="0" y="1497145"/>
                    <a:pt x="0" y="1480792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57150"/>
              <a:ext cx="1334927" cy="1453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48"/>
                </a:lnSpc>
              </a:pPr>
              <a:r>
                <a:rPr lang="en-US" sz="4085" spc="257">
                  <a:solidFill>
                    <a:srgbClr val="000000"/>
                  </a:solidFill>
                  <a:latin typeface="Canva Sans Bold"/>
                </a:rPr>
                <a:t>RÁPIDO 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5908922" y="2231645"/>
            <a:ext cx="5077782" cy="1846466"/>
          </a:xfrm>
          <a:custGeom>
            <a:avLst/>
            <a:gdLst/>
            <a:ahLst/>
            <a:cxnLst/>
            <a:rect r="r" b="b" t="t" l="l"/>
            <a:pathLst>
              <a:path h="1846466" w="5077782">
                <a:moveTo>
                  <a:pt x="0" y="0"/>
                </a:moveTo>
                <a:lnTo>
                  <a:pt x="5077781" y="0"/>
                </a:lnTo>
                <a:lnTo>
                  <a:pt x="5077781" y="1846466"/>
                </a:lnTo>
                <a:lnTo>
                  <a:pt x="0" y="184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254527" y="7494579"/>
            <a:ext cx="2473852" cy="2226467"/>
          </a:xfrm>
          <a:custGeom>
            <a:avLst/>
            <a:gdLst/>
            <a:ahLst/>
            <a:cxnLst/>
            <a:rect r="r" b="b" t="t" l="l"/>
            <a:pathLst>
              <a:path h="2226467" w="2473852">
                <a:moveTo>
                  <a:pt x="0" y="0"/>
                </a:moveTo>
                <a:lnTo>
                  <a:pt x="2473852" y="0"/>
                </a:lnTo>
                <a:lnTo>
                  <a:pt x="2473852" y="2226467"/>
                </a:lnTo>
                <a:lnTo>
                  <a:pt x="0" y="2226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72330" y="7922428"/>
            <a:ext cx="2592469" cy="1370768"/>
          </a:xfrm>
          <a:custGeom>
            <a:avLst/>
            <a:gdLst/>
            <a:ahLst/>
            <a:cxnLst/>
            <a:rect r="r" b="b" t="t" l="l"/>
            <a:pathLst>
              <a:path h="1370768" w="2592469">
                <a:moveTo>
                  <a:pt x="0" y="0"/>
                </a:moveTo>
                <a:lnTo>
                  <a:pt x="2592470" y="0"/>
                </a:lnTo>
                <a:lnTo>
                  <a:pt x="2592470" y="1370768"/>
                </a:lnTo>
                <a:lnTo>
                  <a:pt x="0" y="1370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05869" y="7737793"/>
            <a:ext cx="1753188" cy="1740039"/>
          </a:xfrm>
          <a:custGeom>
            <a:avLst/>
            <a:gdLst/>
            <a:ahLst/>
            <a:cxnLst/>
            <a:rect r="r" b="b" t="t" l="l"/>
            <a:pathLst>
              <a:path h="1740039" w="1753188">
                <a:moveTo>
                  <a:pt x="0" y="0"/>
                </a:moveTo>
                <a:lnTo>
                  <a:pt x="1753188" y="0"/>
                </a:lnTo>
                <a:lnTo>
                  <a:pt x="1753188" y="1740039"/>
                </a:lnTo>
                <a:lnTo>
                  <a:pt x="0" y="1740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008762" y="345850"/>
            <a:ext cx="13116986" cy="1885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14"/>
              </a:lnSpc>
              <a:spcBef>
                <a:spcPct val="0"/>
              </a:spcBef>
            </a:pPr>
            <a:r>
              <a:rPr lang="en-US" sz="6864" spc="-185">
                <a:solidFill>
                  <a:srgbClr val="FFFFFF"/>
                </a:solidFill>
                <a:latin typeface="More Sugar"/>
              </a:rPr>
              <a:t>COLABORACION Y ASESORAMIENTO DE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365126" y="5105869"/>
            <a:ext cx="2884985" cy="9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14"/>
              </a:lnSpc>
              <a:spcBef>
                <a:spcPct val="0"/>
              </a:spcBef>
            </a:pPr>
            <a:r>
              <a:rPr lang="en-US" sz="6864" spc="-185" strike="noStrike" u="none">
                <a:solidFill>
                  <a:srgbClr val="000000"/>
                </a:solidFill>
                <a:latin typeface="More Sugar"/>
              </a:rPr>
              <a:t>01.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50131" y="5105869"/>
            <a:ext cx="2884985" cy="9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14"/>
              </a:lnSpc>
              <a:spcBef>
                <a:spcPct val="0"/>
              </a:spcBef>
            </a:pPr>
            <a:r>
              <a:rPr lang="en-US" sz="6864" spc="-185" strike="noStrike" u="none">
                <a:solidFill>
                  <a:srgbClr val="000000"/>
                </a:solidFill>
                <a:latin typeface="More Sugar"/>
              </a:rPr>
              <a:t>02.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039970" y="5105869"/>
            <a:ext cx="2884985" cy="9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14"/>
              </a:lnSpc>
              <a:spcBef>
                <a:spcPct val="0"/>
              </a:spcBef>
            </a:pPr>
            <a:r>
              <a:rPr lang="en-US" sz="6864" spc="-185" strike="noStrike" u="none">
                <a:solidFill>
                  <a:srgbClr val="000000"/>
                </a:solidFill>
                <a:latin typeface="More Sugar"/>
              </a:rPr>
              <a:t>03.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252922" y="6725832"/>
            <a:ext cx="4711390" cy="619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51"/>
              </a:lnSpc>
              <a:spcBef>
                <a:spcPct val="0"/>
              </a:spcBef>
            </a:pPr>
            <a:r>
              <a:rPr lang="en-US" sz="4399" spc="-118">
                <a:solidFill>
                  <a:srgbClr val="000000"/>
                </a:solidFill>
                <a:latin typeface="Canva Sans Bold"/>
              </a:rPr>
              <a:t>HUMANO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584634" y="6700008"/>
            <a:ext cx="4967862" cy="587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5"/>
              </a:lnSpc>
              <a:spcBef>
                <a:spcPct val="0"/>
              </a:spcBef>
            </a:pPr>
            <a:r>
              <a:rPr lang="en-US" sz="4190" spc="-113">
                <a:solidFill>
                  <a:srgbClr val="000000"/>
                </a:solidFill>
                <a:latin typeface="Canva Sans Bold"/>
              </a:rPr>
              <a:t>FÁCIL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533" y="548334"/>
            <a:ext cx="3411475" cy="2791723"/>
          </a:xfrm>
          <a:custGeom>
            <a:avLst/>
            <a:gdLst/>
            <a:ahLst/>
            <a:cxnLst/>
            <a:rect r="r" b="b" t="t" l="l"/>
            <a:pathLst>
              <a:path h="2791723" w="3411475">
                <a:moveTo>
                  <a:pt x="0" y="0"/>
                </a:moveTo>
                <a:lnTo>
                  <a:pt x="3411475" y="0"/>
                </a:lnTo>
                <a:lnTo>
                  <a:pt x="3411475" y="2791723"/>
                </a:lnTo>
                <a:lnTo>
                  <a:pt x="0" y="2791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596397" y="6687740"/>
            <a:ext cx="3101702" cy="3877127"/>
          </a:xfrm>
          <a:custGeom>
            <a:avLst/>
            <a:gdLst/>
            <a:ahLst/>
            <a:cxnLst/>
            <a:rect r="r" b="b" t="t" l="l"/>
            <a:pathLst>
              <a:path h="3877127" w="3101702">
                <a:moveTo>
                  <a:pt x="0" y="0"/>
                </a:moveTo>
                <a:lnTo>
                  <a:pt x="3101702" y="0"/>
                </a:lnTo>
                <a:lnTo>
                  <a:pt x="3101702" y="3877127"/>
                </a:lnTo>
                <a:lnTo>
                  <a:pt x="0" y="3877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841803" y="7909274"/>
            <a:ext cx="5905207" cy="1753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21"/>
              </a:lnSpc>
            </a:pPr>
            <a:r>
              <a:rPr lang="en-US" sz="6316" spc="-170">
                <a:solidFill>
                  <a:srgbClr val="BCFF2E"/>
                </a:solidFill>
                <a:latin typeface="More Sugar"/>
              </a:rPr>
              <a:t>MUCHAS GRACIAS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161976" y="1334964"/>
            <a:ext cx="12536123" cy="3667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5230">
                <a:solidFill>
                  <a:srgbClr val="FFFFFF"/>
                </a:solidFill>
                <a:latin typeface="More Sugar"/>
              </a:rPr>
              <a:t>“EMPRENDER EN EL MEDIO RURAL NO ES FÁCIL, PERO SI TE LO PROPONES TIENES UN </a:t>
            </a:r>
            <a:r>
              <a:rPr lang="en-US" sz="5230">
                <a:solidFill>
                  <a:srgbClr val="BCFF2E"/>
                </a:solidFill>
                <a:latin typeface="More Sugar"/>
              </a:rPr>
              <a:t>OCÉANO ÁZUL</a:t>
            </a:r>
            <a:r>
              <a:rPr lang="en-US" sz="5230">
                <a:solidFill>
                  <a:srgbClr val="FFFFFF"/>
                </a:solidFill>
                <a:latin typeface="More Sugar"/>
              </a:rPr>
              <a:t> DE OPORTUNIDADES”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15697" y="2460625"/>
            <a:ext cx="4967862" cy="2879674"/>
            <a:chOff x="0" y="0"/>
            <a:chExt cx="1334927" cy="7738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34927" cy="773805"/>
            </a:xfrm>
            <a:custGeom>
              <a:avLst/>
              <a:gdLst/>
              <a:ahLst/>
              <a:cxnLst/>
              <a:rect r="r" b="b" t="t" l="l"/>
              <a:pathLst>
                <a:path h="773805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744195"/>
                  </a:lnTo>
                  <a:cubicBezTo>
                    <a:pt x="1334927" y="752048"/>
                    <a:pt x="1331807" y="759579"/>
                    <a:pt x="1326255" y="765132"/>
                  </a:cubicBezTo>
                  <a:cubicBezTo>
                    <a:pt x="1320702" y="770685"/>
                    <a:pt x="1313170" y="773805"/>
                    <a:pt x="1305317" y="773805"/>
                  </a:cubicBezTo>
                  <a:lnTo>
                    <a:pt x="29610" y="773805"/>
                  </a:lnTo>
                  <a:cubicBezTo>
                    <a:pt x="13257" y="773805"/>
                    <a:pt x="0" y="760548"/>
                    <a:pt x="0" y="744195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334927" cy="735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8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15697" y="5630018"/>
            <a:ext cx="4967862" cy="2879674"/>
            <a:chOff x="0" y="0"/>
            <a:chExt cx="1334927" cy="7738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34927" cy="773805"/>
            </a:xfrm>
            <a:custGeom>
              <a:avLst/>
              <a:gdLst/>
              <a:ahLst/>
              <a:cxnLst/>
              <a:rect r="r" b="b" t="t" l="l"/>
              <a:pathLst>
                <a:path h="773805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744195"/>
                  </a:lnTo>
                  <a:cubicBezTo>
                    <a:pt x="1334927" y="752048"/>
                    <a:pt x="1331807" y="759579"/>
                    <a:pt x="1326255" y="765132"/>
                  </a:cubicBezTo>
                  <a:cubicBezTo>
                    <a:pt x="1320702" y="770685"/>
                    <a:pt x="1313170" y="773805"/>
                    <a:pt x="1305317" y="773805"/>
                  </a:cubicBezTo>
                  <a:lnTo>
                    <a:pt x="29610" y="773805"/>
                  </a:lnTo>
                  <a:cubicBezTo>
                    <a:pt x="13257" y="773805"/>
                    <a:pt x="0" y="760548"/>
                    <a:pt x="0" y="744195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38100"/>
              <a:ext cx="1334927" cy="735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88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107561" y="2358128"/>
            <a:ext cx="4967862" cy="2879674"/>
            <a:chOff x="0" y="0"/>
            <a:chExt cx="1334927" cy="7738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34927" cy="773805"/>
            </a:xfrm>
            <a:custGeom>
              <a:avLst/>
              <a:gdLst/>
              <a:ahLst/>
              <a:cxnLst/>
              <a:rect r="r" b="b" t="t" l="l"/>
              <a:pathLst>
                <a:path h="773805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744195"/>
                  </a:lnTo>
                  <a:cubicBezTo>
                    <a:pt x="1334927" y="752048"/>
                    <a:pt x="1331807" y="759579"/>
                    <a:pt x="1326255" y="765132"/>
                  </a:cubicBezTo>
                  <a:cubicBezTo>
                    <a:pt x="1320702" y="770685"/>
                    <a:pt x="1313170" y="773805"/>
                    <a:pt x="1305317" y="773805"/>
                  </a:cubicBezTo>
                  <a:lnTo>
                    <a:pt x="29610" y="773805"/>
                  </a:lnTo>
                  <a:cubicBezTo>
                    <a:pt x="13257" y="773805"/>
                    <a:pt x="0" y="760548"/>
                    <a:pt x="0" y="744195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38100"/>
              <a:ext cx="1334927" cy="735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88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107561" y="5769698"/>
            <a:ext cx="4967862" cy="2879674"/>
            <a:chOff x="0" y="0"/>
            <a:chExt cx="1334927" cy="77380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334927" cy="773805"/>
            </a:xfrm>
            <a:custGeom>
              <a:avLst/>
              <a:gdLst/>
              <a:ahLst/>
              <a:cxnLst/>
              <a:rect r="r" b="b" t="t" l="l"/>
              <a:pathLst>
                <a:path h="773805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744195"/>
                  </a:lnTo>
                  <a:cubicBezTo>
                    <a:pt x="1334927" y="752048"/>
                    <a:pt x="1331807" y="759579"/>
                    <a:pt x="1326255" y="765132"/>
                  </a:cubicBezTo>
                  <a:cubicBezTo>
                    <a:pt x="1320702" y="770685"/>
                    <a:pt x="1313170" y="773805"/>
                    <a:pt x="1305317" y="773805"/>
                  </a:cubicBezTo>
                  <a:lnTo>
                    <a:pt x="29610" y="773805"/>
                  </a:lnTo>
                  <a:cubicBezTo>
                    <a:pt x="13257" y="773805"/>
                    <a:pt x="0" y="760548"/>
                    <a:pt x="0" y="744195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38100"/>
              <a:ext cx="1334927" cy="735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8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-8614379">
            <a:off x="5628431" y="3255435"/>
            <a:ext cx="1256487" cy="564277"/>
          </a:xfrm>
          <a:custGeom>
            <a:avLst/>
            <a:gdLst/>
            <a:ahLst/>
            <a:cxnLst/>
            <a:rect r="r" b="b" t="t" l="l"/>
            <a:pathLst>
              <a:path h="564277" w="1256487">
                <a:moveTo>
                  <a:pt x="0" y="0"/>
                </a:moveTo>
                <a:lnTo>
                  <a:pt x="1256487" y="0"/>
                </a:lnTo>
                <a:lnTo>
                  <a:pt x="1256487" y="564277"/>
                </a:lnTo>
                <a:lnTo>
                  <a:pt x="0" y="564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2700000">
            <a:off x="11875368" y="3229033"/>
            <a:ext cx="1012981" cy="454921"/>
          </a:xfrm>
          <a:custGeom>
            <a:avLst/>
            <a:gdLst/>
            <a:ahLst/>
            <a:cxnLst/>
            <a:rect r="r" b="b" t="t" l="l"/>
            <a:pathLst>
              <a:path h="454921" w="1012981">
                <a:moveTo>
                  <a:pt x="0" y="0"/>
                </a:moveTo>
                <a:lnTo>
                  <a:pt x="1012981" y="0"/>
                </a:lnTo>
                <a:lnTo>
                  <a:pt x="1012981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940877">
            <a:off x="12097176" y="6982075"/>
            <a:ext cx="1012981" cy="454921"/>
          </a:xfrm>
          <a:custGeom>
            <a:avLst/>
            <a:gdLst/>
            <a:ahLst/>
            <a:cxnLst/>
            <a:rect r="r" b="b" t="t" l="l"/>
            <a:pathLst>
              <a:path h="454921" w="1012981">
                <a:moveTo>
                  <a:pt x="0" y="0"/>
                </a:moveTo>
                <a:lnTo>
                  <a:pt x="1012981" y="0"/>
                </a:lnTo>
                <a:lnTo>
                  <a:pt x="1012981" y="454920"/>
                </a:lnTo>
                <a:lnTo>
                  <a:pt x="0" y="45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7866361">
            <a:off x="5581542" y="7229431"/>
            <a:ext cx="1012981" cy="454921"/>
          </a:xfrm>
          <a:custGeom>
            <a:avLst/>
            <a:gdLst/>
            <a:ahLst/>
            <a:cxnLst/>
            <a:rect r="r" b="b" t="t" l="l"/>
            <a:pathLst>
              <a:path h="454921" w="1012981">
                <a:moveTo>
                  <a:pt x="0" y="0"/>
                </a:moveTo>
                <a:lnTo>
                  <a:pt x="1012981" y="0"/>
                </a:lnTo>
                <a:lnTo>
                  <a:pt x="1012981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288211" y="9292122"/>
            <a:ext cx="2364210" cy="2098236"/>
          </a:xfrm>
          <a:custGeom>
            <a:avLst/>
            <a:gdLst/>
            <a:ahLst/>
            <a:cxnLst/>
            <a:rect r="r" b="b" t="t" l="l"/>
            <a:pathLst>
              <a:path h="2098236" w="2364210">
                <a:moveTo>
                  <a:pt x="0" y="0"/>
                </a:moveTo>
                <a:lnTo>
                  <a:pt x="2364210" y="0"/>
                </a:lnTo>
                <a:lnTo>
                  <a:pt x="2364210" y="2098236"/>
                </a:lnTo>
                <a:lnTo>
                  <a:pt x="0" y="2098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14044350" y="9292122"/>
            <a:ext cx="5310143" cy="605242"/>
          </a:xfrm>
          <a:custGeom>
            <a:avLst/>
            <a:gdLst/>
            <a:ahLst/>
            <a:cxnLst/>
            <a:rect r="r" b="b" t="t" l="l"/>
            <a:pathLst>
              <a:path h="605242" w="5310143">
                <a:moveTo>
                  <a:pt x="0" y="0"/>
                </a:moveTo>
                <a:lnTo>
                  <a:pt x="5310143" y="0"/>
                </a:lnTo>
                <a:lnTo>
                  <a:pt x="5310143" y="605242"/>
                </a:lnTo>
                <a:lnTo>
                  <a:pt x="0" y="605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-1173832" y="365077"/>
            <a:ext cx="4405064" cy="492250"/>
          </a:xfrm>
          <a:custGeom>
            <a:avLst/>
            <a:gdLst/>
            <a:ahLst/>
            <a:cxnLst/>
            <a:rect r="r" b="b" t="t" l="l"/>
            <a:pathLst>
              <a:path h="492250" w="4405064">
                <a:moveTo>
                  <a:pt x="0" y="0"/>
                </a:moveTo>
                <a:lnTo>
                  <a:pt x="4405064" y="0"/>
                </a:lnTo>
                <a:lnTo>
                  <a:pt x="4405064" y="492250"/>
                </a:lnTo>
                <a:lnTo>
                  <a:pt x="0" y="4922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3644425" y="-1461045"/>
            <a:ext cx="2612250" cy="2318372"/>
          </a:xfrm>
          <a:custGeom>
            <a:avLst/>
            <a:gdLst/>
            <a:ahLst/>
            <a:cxnLst/>
            <a:rect r="r" b="b" t="t" l="l"/>
            <a:pathLst>
              <a:path h="2318372" w="2612250">
                <a:moveTo>
                  <a:pt x="0" y="0"/>
                </a:moveTo>
                <a:lnTo>
                  <a:pt x="2612250" y="0"/>
                </a:lnTo>
                <a:lnTo>
                  <a:pt x="2612250" y="2318372"/>
                </a:lnTo>
                <a:lnTo>
                  <a:pt x="0" y="2318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3" id="23"/>
          <p:cNvSpPr txBox="true"/>
          <p:nvPr/>
        </p:nvSpPr>
        <p:spPr>
          <a:xfrm rot="0">
            <a:off x="5906141" y="3578810"/>
            <a:ext cx="6475717" cy="3401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55"/>
              </a:lnSpc>
              <a:spcBef>
                <a:spcPct val="0"/>
              </a:spcBef>
            </a:pPr>
            <a:r>
              <a:rPr lang="en-US" sz="8199" spc="-221">
                <a:solidFill>
                  <a:srgbClr val="FFFFFF"/>
                </a:solidFill>
                <a:latin typeface="More Sugar"/>
              </a:rPr>
              <a:t>CUANDO DECIDES EMPRENDER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51256" y="3271920"/>
            <a:ext cx="5096744" cy="11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57"/>
              </a:lnSpc>
              <a:spcBef>
                <a:spcPct val="0"/>
              </a:spcBef>
            </a:pPr>
            <a:r>
              <a:rPr lang="en-US" sz="3736" spc="-100">
                <a:solidFill>
                  <a:srgbClr val="2B2B2B"/>
                </a:solidFill>
                <a:latin typeface="More Sugar"/>
              </a:rPr>
              <a:t>¿  CÓMO VA A SER TU EMPRESA?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21175" y="6606609"/>
            <a:ext cx="4762384" cy="5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58"/>
              </a:lnSpc>
              <a:spcBef>
                <a:spcPct val="0"/>
              </a:spcBef>
            </a:pPr>
            <a:r>
              <a:rPr lang="en-US" sz="3490" spc="-94">
                <a:solidFill>
                  <a:srgbClr val="2B2B2B"/>
                </a:solidFill>
                <a:latin typeface="More Sugar"/>
              </a:rPr>
              <a:t>¿ EN QUE SECTOR ? 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476940" y="3277639"/>
            <a:ext cx="4229105" cy="941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2"/>
              </a:lnSpc>
              <a:spcBef>
                <a:spcPct val="0"/>
              </a:spcBef>
            </a:pPr>
            <a:r>
              <a:rPr lang="en-US" sz="3100" spc="-83">
                <a:solidFill>
                  <a:srgbClr val="2B2B2B"/>
                </a:solidFill>
                <a:latin typeface="More Sugar"/>
              </a:rPr>
              <a:t>¿ QUE VALORES QUIERO QUE TENGA?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476940" y="6501784"/>
            <a:ext cx="4229105" cy="1415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2"/>
              </a:lnSpc>
              <a:spcBef>
                <a:spcPct val="0"/>
              </a:spcBef>
            </a:pPr>
            <a:r>
              <a:rPr lang="en-US" sz="3100" spc="-83">
                <a:solidFill>
                  <a:srgbClr val="2B2B2B"/>
                </a:solidFill>
                <a:latin typeface="More Sugar"/>
              </a:rPr>
              <a:t>¿ DONDE VOY A HACER MI EMPRENDIMIENTO?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886371"/>
            <a:ext cx="4019994" cy="3145645"/>
          </a:xfrm>
          <a:custGeom>
            <a:avLst/>
            <a:gdLst/>
            <a:ahLst/>
            <a:cxnLst/>
            <a:rect r="r" b="b" t="t" l="l"/>
            <a:pathLst>
              <a:path h="3145645" w="4019994">
                <a:moveTo>
                  <a:pt x="0" y="0"/>
                </a:moveTo>
                <a:lnTo>
                  <a:pt x="4019994" y="0"/>
                </a:lnTo>
                <a:lnTo>
                  <a:pt x="4019994" y="3145645"/>
                </a:lnTo>
                <a:lnTo>
                  <a:pt x="0" y="3145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43287" y="3920072"/>
            <a:ext cx="3742543" cy="3078241"/>
          </a:xfrm>
          <a:custGeom>
            <a:avLst/>
            <a:gdLst/>
            <a:ahLst/>
            <a:cxnLst/>
            <a:rect r="r" b="b" t="t" l="l"/>
            <a:pathLst>
              <a:path h="3078241" w="3742543">
                <a:moveTo>
                  <a:pt x="0" y="0"/>
                </a:moveTo>
                <a:lnTo>
                  <a:pt x="3742542" y="0"/>
                </a:lnTo>
                <a:lnTo>
                  <a:pt x="3742542" y="3078242"/>
                </a:lnTo>
                <a:lnTo>
                  <a:pt x="0" y="3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66423" y="3990806"/>
            <a:ext cx="3084623" cy="3007508"/>
          </a:xfrm>
          <a:custGeom>
            <a:avLst/>
            <a:gdLst/>
            <a:ahLst/>
            <a:cxnLst/>
            <a:rect r="r" b="b" t="t" l="l"/>
            <a:pathLst>
              <a:path h="3007508" w="3084623">
                <a:moveTo>
                  <a:pt x="0" y="0"/>
                </a:moveTo>
                <a:lnTo>
                  <a:pt x="3084623" y="0"/>
                </a:lnTo>
                <a:lnTo>
                  <a:pt x="3084623" y="3007508"/>
                </a:lnTo>
                <a:lnTo>
                  <a:pt x="0" y="3007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27623" y="494524"/>
            <a:ext cx="14311402" cy="212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4"/>
              </a:lnSpc>
            </a:pPr>
            <a:r>
              <a:rPr lang="en-US" sz="6888" spc="-186">
                <a:solidFill>
                  <a:srgbClr val="BCFF2E"/>
                </a:solidFill>
                <a:latin typeface="More Sugar"/>
              </a:rPr>
              <a:t>QUE NOS APORTA EL MEDIO RURAL...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927241"/>
            <a:ext cx="4019994" cy="89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0"/>
              </a:lnSpc>
            </a:pPr>
            <a:r>
              <a:rPr lang="en-US" sz="5236">
                <a:solidFill>
                  <a:srgbClr val="FFFFFF"/>
                </a:solidFill>
                <a:latin typeface="More Sugar"/>
              </a:rPr>
              <a:t>LIBERTAD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04561" y="6893539"/>
            <a:ext cx="4019994" cy="89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0"/>
              </a:lnSpc>
            </a:pPr>
            <a:r>
              <a:rPr lang="en-US" sz="5236">
                <a:solidFill>
                  <a:srgbClr val="FFFFFF"/>
                </a:solidFill>
                <a:latin typeface="More Sugar"/>
              </a:rPr>
              <a:t>PAZ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002357" y="6752636"/>
            <a:ext cx="4936667" cy="89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0"/>
              </a:lnSpc>
            </a:pPr>
            <a:r>
              <a:rPr lang="en-US" sz="5236">
                <a:solidFill>
                  <a:srgbClr val="FFFFFF"/>
                </a:solidFill>
                <a:latin typeface="More Sugar"/>
              </a:rPr>
              <a:t>NATURALEZA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33639" y="3682665"/>
            <a:ext cx="4099369" cy="4114800"/>
          </a:xfrm>
          <a:custGeom>
            <a:avLst/>
            <a:gdLst/>
            <a:ahLst/>
            <a:cxnLst/>
            <a:rect r="r" b="b" t="t" l="l"/>
            <a:pathLst>
              <a:path h="4114800" w="4099369">
                <a:moveTo>
                  <a:pt x="0" y="0"/>
                </a:moveTo>
                <a:lnTo>
                  <a:pt x="4099369" y="0"/>
                </a:lnTo>
                <a:lnTo>
                  <a:pt x="40993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27623" y="669128"/>
            <a:ext cx="14311402" cy="212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4"/>
              </a:lnSpc>
            </a:pPr>
            <a:r>
              <a:rPr lang="en-US" sz="6888" spc="-186">
                <a:solidFill>
                  <a:srgbClr val="BCFF2E"/>
                </a:solidFill>
                <a:latin typeface="More Sugar"/>
              </a:rPr>
              <a:t>QUE NOS APORTA EL MEDIO RURAL...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FF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30711">
            <a:off x="2577369" y="-3792076"/>
            <a:ext cx="13598874" cy="14902876"/>
          </a:xfrm>
          <a:custGeom>
            <a:avLst/>
            <a:gdLst/>
            <a:ahLst/>
            <a:cxnLst/>
            <a:rect r="r" b="b" t="t" l="l"/>
            <a:pathLst>
              <a:path h="14902876" w="13598874">
                <a:moveTo>
                  <a:pt x="0" y="0"/>
                </a:moveTo>
                <a:lnTo>
                  <a:pt x="13598874" y="0"/>
                </a:lnTo>
                <a:lnTo>
                  <a:pt x="13598874" y="14902876"/>
                </a:lnTo>
                <a:lnTo>
                  <a:pt x="0" y="1490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07050" y="4913616"/>
            <a:ext cx="11673899" cy="2577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5"/>
              </a:lnSpc>
              <a:spcBef>
                <a:spcPct val="0"/>
              </a:spcBef>
            </a:pPr>
            <a:r>
              <a:rPr lang="en-US" sz="9338" spc="-252">
                <a:solidFill>
                  <a:srgbClr val="FFFFFF"/>
                </a:solidFill>
                <a:latin typeface="More Sugar"/>
              </a:rPr>
              <a:t>“LA ESPAÑA VACIADA”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33570" y="833819"/>
            <a:ext cx="6622331" cy="7756543"/>
            <a:chOff x="0" y="0"/>
            <a:chExt cx="4597400" cy="5384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l="-22400" t="0" r="-2240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3"/>
              <a:stretch>
                <a:fillRect l="-21921" t="0" r="-21921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15455613" y="-948827"/>
            <a:ext cx="4001147" cy="2994192"/>
          </a:xfrm>
          <a:custGeom>
            <a:avLst/>
            <a:gdLst/>
            <a:ahLst/>
            <a:cxnLst/>
            <a:rect r="r" b="b" t="t" l="l"/>
            <a:pathLst>
              <a:path h="2994192" w="4001147">
                <a:moveTo>
                  <a:pt x="0" y="0"/>
                </a:moveTo>
                <a:lnTo>
                  <a:pt x="4001147" y="0"/>
                </a:lnTo>
                <a:lnTo>
                  <a:pt x="4001147" y="2994192"/>
                </a:lnTo>
                <a:lnTo>
                  <a:pt x="0" y="2994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780948" y="9258300"/>
            <a:ext cx="4657351" cy="3209560"/>
          </a:xfrm>
          <a:custGeom>
            <a:avLst/>
            <a:gdLst/>
            <a:ahLst/>
            <a:cxnLst/>
            <a:rect r="r" b="b" t="t" l="l"/>
            <a:pathLst>
              <a:path h="3209560" w="4657351">
                <a:moveTo>
                  <a:pt x="0" y="0"/>
                </a:moveTo>
                <a:lnTo>
                  <a:pt x="4657351" y="0"/>
                </a:lnTo>
                <a:lnTo>
                  <a:pt x="4657351" y="3209560"/>
                </a:lnTo>
                <a:lnTo>
                  <a:pt x="0" y="3209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8" id="28"/>
          <p:cNvSpPr/>
          <p:nvPr/>
        </p:nvSpPr>
        <p:spPr>
          <a:xfrm flipH="false" flipV="false" rot="0">
            <a:off x="-3239053" y="6282607"/>
            <a:ext cx="4020000" cy="4004393"/>
          </a:xfrm>
          <a:custGeom>
            <a:avLst/>
            <a:gdLst/>
            <a:ahLst/>
            <a:cxnLst/>
            <a:rect r="r" b="b" t="t" l="l"/>
            <a:pathLst>
              <a:path h="4004393" w="4020000">
                <a:moveTo>
                  <a:pt x="0" y="0"/>
                </a:moveTo>
                <a:lnTo>
                  <a:pt x="4020001" y="0"/>
                </a:lnTo>
                <a:lnTo>
                  <a:pt x="4020001" y="4004393"/>
                </a:lnTo>
                <a:lnTo>
                  <a:pt x="0" y="4004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11161829" y="-2951024"/>
            <a:ext cx="4020000" cy="4004393"/>
          </a:xfrm>
          <a:custGeom>
            <a:avLst/>
            <a:gdLst/>
            <a:ahLst/>
            <a:cxnLst/>
            <a:rect r="r" b="b" t="t" l="l"/>
            <a:pathLst>
              <a:path h="4004393" w="4020000">
                <a:moveTo>
                  <a:pt x="0" y="0"/>
                </a:moveTo>
                <a:lnTo>
                  <a:pt x="4020001" y="0"/>
                </a:lnTo>
                <a:lnTo>
                  <a:pt x="4020001" y="4004393"/>
                </a:lnTo>
                <a:lnTo>
                  <a:pt x="0" y="4004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0" id="30"/>
          <p:cNvSpPr txBox="true"/>
          <p:nvPr/>
        </p:nvSpPr>
        <p:spPr>
          <a:xfrm rot="0">
            <a:off x="7402905" y="3794824"/>
            <a:ext cx="9856395" cy="2097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75"/>
              </a:lnSpc>
            </a:pPr>
            <a:r>
              <a:rPr lang="en-US" sz="6864" spc="-185">
                <a:solidFill>
                  <a:srgbClr val="BCFF2E"/>
                </a:solidFill>
                <a:latin typeface="More Sugar"/>
              </a:rPr>
              <a:t>“ LA ESPAÑA LLENA DE OPORTUNIDADES”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38092" y="2995941"/>
            <a:ext cx="4967862" cy="5620884"/>
            <a:chOff x="0" y="0"/>
            <a:chExt cx="1334927" cy="15104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34927" cy="1510402"/>
            </a:xfrm>
            <a:custGeom>
              <a:avLst/>
              <a:gdLst/>
              <a:ahLst/>
              <a:cxnLst/>
              <a:rect r="r" b="b" t="t" l="l"/>
              <a:pathLst>
                <a:path h="1510402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1480792"/>
                  </a:lnTo>
                  <a:cubicBezTo>
                    <a:pt x="1334927" y="1488645"/>
                    <a:pt x="1331807" y="1496177"/>
                    <a:pt x="1326255" y="1501730"/>
                  </a:cubicBezTo>
                  <a:cubicBezTo>
                    <a:pt x="1320702" y="1507283"/>
                    <a:pt x="1313170" y="1510402"/>
                    <a:pt x="1305317" y="1510402"/>
                  </a:cubicBezTo>
                  <a:lnTo>
                    <a:pt x="29610" y="1510402"/>
                  </a:lnTo>
                  <a:cubicBezTo>
                    <a:pt x="13257" y="1510402"/>
                    <a:pt x="0" y="1497145"/>
                    <a:pt x="0" y="1480792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334927" cy="14723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8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849908" y="3008113"/>
            <a:ext cx="4967862" cy="5620884"/>
            <a:chOff x="0" y="0"/>
            <a:chExt cx="1334927" cy="15104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34927" cy="1510402"/>
            </a:xfrm>
            <a:custGeom>
              <a:avLst/>
              <a:gdLst/>
              <a:ahLst/>
              <a:cxnLst/>
              <a:rect r="r" b="b" t="t" l="l"/>
              <a:pathLst>
                <a:path h="1510402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1480792"/>
                  </a:lnTo>
                  <a:cubicBezTo>
                    <a:pt x="1334927" y="1488645"/>
                    <a:pt x="1331807" y="1496177"/>
                    <a:pt x="1326255" y="1501730"/>
                  </a:cubicBezTo>
                  <a:cubicBezTo>
                    <a:pt x="1320702" y="1507283"/>
                    <a:pt x="1313170" y="1510402"/>
                    <a:pt x="1305317" y="1510402"/>
                  </a:cubicBezTo>
                  <a:lnTo>
                    <a:pt x="29610" y="1510402"/>
                  </a:lnTo>
                  <a:cubicBezTo>
                    <a:pt x="13257" y="1510402"/>
                    <a:pt x="0" y="1497145"/>
                    <a:pt x="0" y="1480792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38100"/>
              <a:ext cx="1334927" cy="14723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88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77146" y="2995941"/>
            <a:ext cx="4967862" cy="5620884"/>
            <a:chOff x="0" y="0"/>
            <a:chExt cx="1334927" cy="151040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34927" cy="1510402"/>
            </a:xfrm>
            <a:custGeom>
              <a:avLst/>
              <a:gdLst/>
              <a:ahLst/>
              <a:cxnLst/>
              <a:rect r="r" b="b" t="t" l="l"/>
              <a:pathLst>
                <a:path h="1510402" w="1334927">
                  <a:moveTo>
                    <a:pt x="29610" y="0"/>
                  </a:moveTo>
                  <a:lnTo>
                    <a:pt x="1305317" y="0"/>
                  </a:lnTo>
                  <a:cubicBezTo>
                    <a:pt x="1321670" y="0"/>
                    <a:pt x="1334927" y="13257"/>
                    <a:pt x="1334927" y="29610"/>
                  </a:cubicBezTo>
                  <a:lnTo>
                    <a:pt x="1334927" y="1480792"/>
                  </a:lnTo>
                  <a:cubicBezTo>
                    <a:pt x="1334927" y="1488645"/>
                    <a:pt x="1331807" y="1496177"/>
                    <a:pt x="1326255" y="1501730"/>
                  </a:cubicBezTo>
                  <a:cubicBezTo>
                    <a:pt x="1320702" y="1507283"/>
                    <a:pt x="1313170" y="1510402"/>
                    <a:pt x="1305317" y="1510402"/>
                  </a:cubicBezTo>
                  <a:lnTo>
                    <a:pt x="29610" y="1510402"/>
                  </a:lnTo>
                  <a:cubicBezTo>
                    <a:pt x="13257" y="1510402"/>
                    <a:pt x="0" y="1497145"/>
                    <a:pt x="0" y="1480792"/>
                  </a:cubicBezTo>
                  <a:lnTo>
                    <a:pt x="0" y="29610"/>
                  </a:lnTo>
                  <a:cubicBezTo>
                    <a:pt x="0" y="13257"/>
                    <a:pt x="13257" y="0"/>
                    <a:pt x="29610" y="0"/>
                  </a:cubicBezTo>
                  <a:close/>
                </a:path>
              </a:pathLst>
            </a:custGeom>
            <a:solidFill>
              <a:srgbClr val="BCFF2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57150"/>
              <a:ext cx="1334927" cy="1453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48"/>
                </a:lnSpc>
              </a:pPr>
              <a:r>
                <a:rPr lang="en-US" sz="4085" spc="257">
                  <a:solidFill>
                    <a:srgbClr val="000000"/>
                  </a:solidFill>
                  <a:latin typeface="Canva Sans Bold"/>
                </a:rPr>
                <a:t>BUENA COMUNICACIÓN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287620" y="7149871"/>
            <a:ext cx="2096602" cy="1666799"/>
          </a:xfrm>
          <a:custGeom>
            <a:avLst/>
            <a:gdLst/>
            <a:ahLst/>
            <a:cxnLst/>
            <a:rect r="r" b="b" t="t" l="l"/>
            <a:pathLst>
              <a:path h="1666799" w="2096602">
                <a:moveTo>
                  <a:pt x="0" y="0"/>
                </a:moveTo>
                <a:lnTo>
                  <a:pt x="2096602" y="0"/>
                </a:lnTo>
                <a:lnTo>
                  <a:pt x="2096602" y="1666799"/>
                </a:lnTo>
                <a:lnTo>
                  <a:pt x="0" y="16667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741152" y="6939291"/>
            <a:ext cx="1613669" cy="1689706"/>
          </a:xfrm>
          <a:custGeom>
            <a:avLst/>
            <a:gdLst/>
            <a:ahLst/>
            <a:cxnLst/>
            <a:rect r="r" b="b" t="t" l="l"/>
            <a:pathLst>
              <a:path h="1689706" w="1613669">
                <a:moveTo>
                  <a:pt x="0" y="0"/>
                </a:moveTo>
                <a:lnTo>
                  <a:pt x="1613669" y="0"/>
                </a:lnTo>
                <a:lnTo>
                  <a:pt x="1613669" y="1689706"/>
                </a:lnTo>
                <a:lnTo>
                  <a:pt x="0" y="1689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03589" y="6822309"/>
            <a:ext cx="2749258" cy="1794516"/>
          </a:xfrm>
          <a:custGeom>
            <a:avLst/>
            <a:gdLst/>
            <a:ahLst/>
            <a:cxnLst/>
            <a:rect r="r" b="b" t="t" l="l"/>
            <a:pathLst>
              <a:path h="1794516" w="2749258">
                <a:moveTo>
                  <a:pt x="0" y="0"/>
                </a:moveTo>
                <a:lnTo>
                  <a:pt x="2749258" y="0"/>
                </a:lnTo>
                <a:lnTo>
                  <a:pt x="2749258" y="1794516"/>
                </a:lnTo>
                <a:lnTo>
                  <a:pt x="0" y="1794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056624" y="6410360"/>
            <a:ext cx="810904" cy="1217116"/>
          </a:xfrm>
          <a:custGeom>
            <a:avLst/>
            <a:gdLst/>
            <a:ahLst/>
            <a:cxnLst/>
            <a:rect r="r" b="b" t="t" l="l"/>
            <a:pathLst>
              <a:path h="1217116" w="810904">
                <a:moveTo>
                  <a:pt x="0" y="0"/>
                </a:moveTo>
                <a:lnTo>
                  <a:pt x="810903" y="0"/>
                </a:lnTo>
                <a:lnTo>
                  <a:pt x="810903" y="1217116"/>
                </a:lnTo>
                <a:lnTo>
                  <a:pt x="0" y="12171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110615" y="541293"/>
            <a:ext cx="13116986" cy="9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14"/>
              </a:lnSpc>
              <a:spcBef>
                <a:spcPct val="0"/>
              </a:spcBef>
            </a:pPr>
            <a:r>
              <a:rPr lang="en-US" sz="6864" spc="-185">
                <a:solidFill>
                  <a:srgbClr val="FFFFFF"/>
                </a:solidFill>
                <a:latin typeface="More Sugar"/>
              </a:rPr>
              <a:t>NECESIDADES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18585" y="3912739"/>
            <a:ext cx="2884985" cy="9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14"/>
              </a:lnSpc>
              <a:spcBef>
                <a:spcPct val="0"/>
              </a:spcBef>
            </a:pPr>
            <a:r>
              <a:rPr lang="en-US" sz="6864" spc="-185" strike="noStrike" u="none">
                <a:solidFill>
                  <a:srgbClr val="000000"/>
                </a:solidFill>
                <a:latin typeface="More Sugar"/>
              </a:rPr>
              <a:t>01.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703589" y="3912739"/>
            <a:ext cx="2884985" cy="9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14"/>
              </a:lnSpc>
              <a:spcBef>
                <a:spcPct val="0"/>
              </a:spcBef>
            </a:pPr>
            <a:r>
              <a:rPr lang="en-US" sz="6864" spc="-185" strike="noStrike" u="none">
                <a:solidFill>
                  <a:srgbClr val="000000"/>
                </a:solidFill>
                <a:latin typeface="More Sugar"/>
              </a:rPr>
              <a:t>02.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93429" y="3912739"/>
            <a:ext cx="2884985" cy="95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14"/>
              </a:lnSpc>
              <a:spcBef>
                <a:spcPct val="0"/>
              </a:spcBef>
            </a:pPr>
            <a:r>
              <a:rPr lang="en-US" sz="6864" spc="-185" strike="noStrike" u="none">
                <a:solidFill>
                  <a:srgbClr val="000000"/>
                </a:solidFill>
                <a:latin typeface="More Sugar"/>
              </a:rPr>
              <a:t>03.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06380" y="5191125"/>
            <a:ext cx="4711390" cy="1219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51"/>
              </a:lnSpc>
              <a:spcBef>
                <a:spcPct val="0"/>
              </a:spcBef>
            </a:pPr>
            <a:r>
              <a:rPr lang="en-US" sz="4399" spc="-118">
                <a:solidFill>
                  <a:srgbClr val="000000"/>
                </a:solidFill>
                <a:latin typeface="Canva Sans Bold"/>
              </a:rPr>
              <a:t>IDEAS FUERA DE LA CAJA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438092" y="5162168"/>
            <a:ext cx="4967862" cy="1159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5"/>
              </a:lnSpc>
              <a:spcBef>
                <a:spcPct val="0"/>
              </a:spcBef>
            </a:pPr>
            <a:r>
              <a:rPr lang="en-US" sz="4190" spc="-113">
                <a:solidFill>
                  <a:srgbClr val="000000"/>
                </a:solidFill>
                <a:latin typeface="Canva Sans Bold"/>
              </a:rPr>
              <a:t>CONEXIÓN A INTERNET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FF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30711">
            <a:off x="4245832" y="-5055079"/>
            <a:ext cx="13598874" cy="14902876"/>
          </a:xfrm>
          <a:custGeom>
            <a:avLst/>
            <a:gdLst/>
            <a:ahLst/>
            <a:cxnLst/>
            <a:rect r="r" b="b" t="t" l="l"/>
            <a:pathLst>
              <a:path h="14902876" w="13598874">
                <a:moveTo>
                  <a:pt x="0" y="0"/>
                </a:moveTo>
                <a:lnTo>
                  <a:pt x="13598874" y="0"/>
                </a:lnTo>
                <a:lnTo>
                  <a:pt x="13598874" y="14902876"/>
                </a:lnTo>
                <a:lnTo>
                  <a:pt x="0" y="1490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67391">
            <a:off x="5120399" y="1322049"/>
            <a:ext cx="7292840" cy="7292840"/>
          </a:xfrm>
          <a:custGeom>
            <a:avLst/>
            <a:gdLst/>
            <a:ahLst/>
            <a:cxnLst/>
            <a:rect r="r" b="b" t="t" l="l"/>
            <a:pathLst>
              <a:path h="7292840" w="7292840">
                <a:moveTo>
                  <a:pt x="0" y="0"/>
                </a:moveTo>
                <a:lnTo>
                  <a:pt x="7292840" y="0"/>
                </a:lnTo>
                <a:lnTo>
                  <a:pt x="7292840" y="7292840"/>
                </a:lnTo>
                <a:lnTo>
                  <a:pt x="0" y="7292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967" t="-13339" r="-596" b="-4474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66168" y="4709869"/>
            <a:ext cx="2505317" cy="3131646"/>
          </a:xfrm>
          <a:custGeom>
            <a:avLst/>
            <a:gdLst/>
            <a:ahLst/>
            <a:cxnLst/>
            <a:rect r="r" b="b" t="t" l="l"/>
            <a:pathLst>
              <a:path h="3131646" w="2505317">
                <a:moveTo>
                  <a:pt x="0" y="0"/>
                </a:moveTo>
                <a:lnTo>
                  <a:pt x="2505317" y="0"/>
                </a:lnTo>
                <a:lnTo>
                  <a:pt x="2505317" y="3131646"/>
                </a:lnTo>
                <a:lnTo>
                  <a:pt x="0" y="3131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4603943" cy="2762366"/>
          </a:xfrm>
          <a:custGeom>
            <a:avLst/>
            <a:gdLst/>
            <a:ahLst/>
            <a:cxnLst/>
            <a:rect r="r" b="b" t="t" l="l"/>
            <a:pathLst>
              <a:path h="2762366" w="4603943">
                <a:moveTo>
                  <a:pt x="0" y="0"/>
                </a:moveTo>
                <a:lnTo>
                  <a:pt x="4603943" y="0"/>
                </a:lnTo>
                <a:lnTo>
                  <a:pt x="4603943" y="2762366"/>
                </a:lnTo>
                <a:lnTo>
                  <a:pt x="0" y="2762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766819" y="3199552"/>
            <a:ext cx="11673899" cy="1307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85"/>
              </a:lnSpc>
              <a:spcBef>
                <a:spcPct val="0"/>
              </a:spcBef>
            </a:pPr>
            <a:r>
              <a:rPr lang="en-US" sz="9338" spc="-252">
                <a:solidFill>
                  <a:srgbClr val="FFFFFF"/>
                </a:solidFill>
                <a:latin typeface="More Sugar"/>
              </a:rPr>
              <a:t>LETI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4471419" y="2081362"/>
            <a:ext cx="6622331" cy="7756543"/>
            <a:chOff x="0" y="0"/>
            <a:chExt cx="4597400" cy="5384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l="-22491" t="0" r="-22491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3"/>
              <a:stretch>
                <a:fillRect l="-22011" t="0" r="-22011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780948" y="9258300"/>
            <a:ext cx="4657351" cy="3209560"/>
          </a:xfrm>
          <a:custGeom>
            <a:avLst/>
            <a:gdLst/>
            <a:ahLst/>
            <a:cxnLst/>
            <a:rect r="r" b="b" t="t" l="l"/>
            <a:pathLst>
              <a:path h="3209560" w="4657351">
                <a:moveTo>
                  <a:pt x="0" y="0"/>
                </a:moveTo>
                <a:lnTo>
                  <a:pt x="4657351" y="0"/>
                </a:lnTo>
                <a:lnTo>
                  <a:pt x="4657351" y="3209560"/>
                </a:lnTo>
                <a:lnTo>
                  <a:pt x="0" y="3209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-3239053" y="6282607"/>
            <a:ext cx="4020000" cy="4004393"/>
          </a:xfrm>
          <a:custGeom>
            <a:avLst/>
            <a:gdLst/>
            <a:ahLst/>
            <a:cxnLst/>
            <a:rect r="r" b="b" t="t" l="l"/>
            <a:pathLst>
              <a:path h="4004393" w="4020000">
                <a:moveTo>
                  <a:pt x="0" y="0"/>
                </a:moveTo>
                <a:lnTo>
                  <a:pt x="4020001" y="0"/>
                </a:lnTo>
                <a:lnTo>
                  <a:pt x="4020001" y="4004393"/>
                </a:lnTo>
                <a:lnTo>
                  <a:pt x="0" y="400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1467752" y="2081362"/>
            <a:ext cx="6622331" cy="7756543"/>
            <a:chOff x="0" y="0"/>
            <a:chExt cx="4597400" cy="5384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8"/>
              <a:stretch>
                <a:fillRect l="0" t="-18973" r="0" b="-18973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9433" r="0" b="-19433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1" id="51"/>
          <p:cNvSpPr/>
          <p:nvPr/>
        </p:nvSpPr>
        <p:spPr>
          <a:xfrm flipH="false" flipV="false" rot="0">
            <a:off x="0" y="0"/>
            <a:ext cx="5796407" cy="3477844"/>
          </a:xfrm>
          <a:custGeom>
            <a:avLst/>
            <a:gdLst/>
            <a:ahLst/>
            <a:cxnLst/>
            <a:rect r="r" b="b" t="t" l="l"/>
            <a:pathLst>
              <a:path h="3477844" w="5796407">
                <a:moveTo>
                  <a:pt x="0" y="0"/>
                </a:moveTo>
                <a:lnTo>
                  <a:pt x="5796407" y="0"/>
                </a:lnTo>
                <a:lnTo>
                  <a:pt x="5796407" y="3477844"/>
                </a:lnTo>
                <a:lnTo>
                  <a:pt x="0" y="34778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DAF9dRq_-4M</dc:identifier>
  <dcterms:modified xsi:type="dcterms:W3CDTF">2011-08-01T06:04:30Z</dcterms:modified>
  <cp:revision>1</cp:revision>
  <dc:title>cliníca veterinaria</dc:title>
</cp:coreProperties>
</file>