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7" r:id="rId4"/>
    <p:sldId id="273" r:id="rId5"/>
    <p:sldId id="288" r:id="rId6"/>
    <p:sldId id="258" r:id="rId7"/>
    <p:sldId id="285" r:id="rId8"/>
    <p:sldId id="284" r:id="rId9"/>
    <p:sldId id="290" r:id="rId10"/>
    <p:sldId id="269" r:id="rId11"/>
    <p:sldId id="291" r:id="rId12"/>
    <p:sldId id="272" r:id="rId13"/>
  </p:sldIdLst>
  <p:sldSz cx="9906000" cy="6858000" type="A4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PIETARIO" initials="P" lastIdx="1" clrIdx="0">
    <p:extLst>
      <p:ext uri="{19B8F6BF-5375-455C-9EA6-DF929625EA0E}">
        <p15:presenceInfo xmlns:p15="http://schemas.microsoft.com/office/powerpoint/2012/main" userId="PROPIET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FFFFFF"/>
    <a:srgbClr val="EFCF52"/>
    <a:srgbClr val="D8BA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239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1974" y="11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B488AC-A57A-455D-A451-7A343C39C770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BACE2825-5C56-4004-BD29-1C19DB2237C3}">
      <dgm:prSet phldrT="[Texto]" custT="1"/>
      <dgm:spPr/>
      <dgm:t>
        <a:bodyPr/>
        <a:lstStyle/>
        <a:p>
          <a:r>
            <a:rPr lang="es-ES" sz="2000" b="1" dirty="0"/>
            <a:t>Potenciar la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participación ciudadana  </a:t>
          </a:r>
          <a:r>
            <a:rPr lang="es-ES" sz="2000" b="1" dirty="0"/>
            <a:t>y la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cooperación</a:t>
          </a:r>
          <a:r>
            <a:rPr lang="es-ES" sz="2000" b="1" dirty="0"/>
            <a:t> en la mejora de la gobernanza </a:t>
          </a:r>
        </a:p>
      </dgm:t>
    </dgm:pt>
    <dgm:pt modelId="{C5C49E6C-A19A-4C76-A60F-675DACFD82F7}" type="parTrans" cxnId="{86A62EC4-B85B-4FCB-97E6-2BE9D04E9651}">
      <dgm:prSet/>
      <dgm:spPr/>
      <dgm:t>
        <a:bodyPr/>
        <a:lstStyle/>
        <a:p>
          <a:endParaRPr lang="es-ES"/>
        </a:p>
      </dgm:t>
    </dgm:pt>
    <dgm:pt modelId="{1A57DBF3-4AFE-42D9-93B2-9E164DBE7640}" type="sibTrans" cxnId="{86A62EC4-B85B-4FCB-97E6-2BE9D04E9651}">
      <dgm:prSet/>
      <dgm:spPr/>
      <dgm:t>
        <a:bodyPr/>
        <a:lstStyle/>
        <a:p>
          <a:endParaRPr lang="es-ES"/>
        </a:p>
      </dgm:t>
    </dgm:pt>
    <dgm:pt modelId="{E886D329-860F-48AF-8D9C-2189C6277DF0}">
      <dgm:prSet phldrT="[Texto]" custT="1"/>
      <dgm:spPr/>
      <dgm:t>
        <a:bodyPr/>
        <a:lstStyle/>
        <a:p>
          <a:r>
            <a:rPr lang="es-ES" sz="1800" b="1" dirty="0">
              <a:effectLst/>
            </a:rPr>
            <a:t>Fomentar la generación de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empleo</a:t>
          </a:r>
          <a:r>
            <a:rPr lang="es-ES" sz="1800" b="1" dirty="0">
              <a:effectLst/>
            </a:rPr>
            <a:t> y la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formación</a:t>
          </a:r>
          <a:r>
            <a:rPr lang="es-ES" sz="1800" b="1" dirty="0">
              <a:effectLst/>
            </a:rPr>
            <a:t> </a:t>
          </a:r>
        </a:p>
      </dgm:t>
    </dgm:pt>
    <dgm:pt modelId="{13ED3C7E-488F-4033-A2F8-103499647C80}" type="parTrans" cxnId="{64625085-871E-46AE-A985-474050E0E531}">
      <dgm:prSet/>
      <dgm:spPr/>
      <dgm:t>
        <a:bodyPr/>
        <a:lstStyle/>
        <a:p>
          <a:endParaRPr lang="es-ES"/>
        </a:p>
      </dgm:t>
    </dgm:pt>
    <dgm:pt modelId="{595106F6-2FEF-43BA-967B-E3DA07A02694}" type="sibTrans" cxnId="{64625085-871E-46AE-A985-474050E0E531}">
      <dgm:prSet/>
      <dgm:spPr/>
      <dgm:t>
        <a:bodyPr/>
        <a:lstStyle/>
        <a:p>
          <a:endParaRPr lang="es-ES"/>
        </a:p>
      </dgm:t>
    </dgm:pt>
    <dgm:pt modelId="{BE4E3ECD-F3A3-4E36-9702-1453BE73829E}" type="pres">
      <dgm:prSet presAssocID="{6BB488AC-A57A-455D-A451-7A343C39C77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36EB4C6-856B-4A3C-B6FB-0E16DCA26F53}" type="pres">
      <dgm:prSet presAssocID="{BACE2825-5C56-4004-BD29-1C19DB2237C3}" presName="gear1" presStyleLbl="node1" presStyleIdx="0" presStyleCnt="2" custScaleX="127537" custScaleY="127541" custLinFactNeighborX="24581" custLinFactNeighborY="20534">
        <dgm:presLayoutVars>
          <dgm:chMax val="1"/>
          <dgm:bulletEnabled val="1"/>
        </dgm:presLayoutVars>
      </dgm:prSet>
      <dgm:spPr/>
    </dgm:pt>
    <dgm:pt modelId="{8AB0FA48-4B5C-43F4-9808-FDAC9368260B}" type="pres">
      <dgm:prSet presAssocID="{BACE2825-5C56-4004-BD29-1C19DB2237C3}" presName="gear1srcNode" presStyleLbl="node1" presStyleIdx="0" presStyleCnt="2"/>
      <dgm:spPr/>
    </dgm:pt>
    <dgm:pt modelId="{6A51DC5E-533D-4A68-BCB0-03AFA6859BA4}" type="pres">
      <dgm:prSet presAssocID="{BACE2825-5C56-4004-BD29-1C19DB2237C3}" presName="gear1dstNode" presStyleLbl="node1" presStyleIdx="0" presStyleCnt="2"/>
      <dgm:spPr/>
    </dgm:pt>
    <dgm:pt modelId="{150ED884-8772-42C1-80AF-96A419B63210}" type="pres">
      <dgm:prSet presAssocID="{E886D329-860F-48AF-8D9C-2189C6277DF0}" presName="gear2" presStyleLbl="node1" presStyleIdx="1" presStyleCnt="2" custScaleX="156165" custScaleY="152717" custLinFactNeighborX="-2449" custLinFactNeighborY="-1574">
        <dgm:presLayoutVars>
          <dgm:chMax val="1"/>
          <dgm:bulletEnabled val="1"/>
        </dgm:presLayoutVars>
      </dgm:prSet>
      <dgm:spPr/>
    </dgm:pt>
    <dgm:pt modelId="{A7DC8F06-228B-43F8-9E72-87EE64C5803B}" type="pres">
      <dgm:prSet presAssocID="{E886D329-860F-48AF-8D9C-2189C6277DF0}" presName="gear2srcNode" presStyleLbl="node1" presStyleIdx="1" presStyleCnt="2"/>
      <dgm:spPr/>
    </dgm:pt>
    <dgm:pt modelId="{76222669-067B-402E-8F4A-E25E0E20B1D2}" type="pres">
      <dgm:prSet presAssocID="{E886D329-860F-48AF-8D9C-2189C6277DF0}" presName="gear2dstNode" presStyleLbl="node1" presStyleIdx="1" presStyleCnt="2"/>
      <dgm:spPr/>
    </dgm:pt>
    <dgm:pt modelId="{3541A602-40D5-4F62-985D-196D46831430}" type="pres">
      <dgm:prSet presAssocID="{1A57DBF3-4AFE-42D9-93B2-9E164DBE7640}" presName="connector1" presStyleLbl="sibTrans2D1" presStyleIdx="0" presStyleCnt="2" custScaleX="116784" custScaleY="113982" custLinFactNeighborX="28327" custLinFactNeighborY="5165"/>
      <dgm:spPr/>
    </dgm:pt>
    <dgm:pt modelId="{12C98165-922B-4E52-8BB1-52B84F9AC5BB}" type="pres">
      <dgm:prSet presAssocID="{595106F6-2FEF-43BA-967B-E3DA07A02694}" presName="connector2" presStyleLbl="sibTrans2D1" presStyleIdx="1" presStyleCnt="2" custLinFactNeighborX="-30262" custLinFactNeighborY="-1915"/>
      <dgm:spPr/>
    </dgm:pt>
  </dgm:ptLst>
  <dgm:cxnLst>
    <dgm:cxn modelId="{B99E635F-210C-4B06-8560-A871312D17F1}" type="presOf" srcId="{BACE2825-5C56-4004-BD29-1C19DB2237C3}" destId="{436EB4C6-856B-4A3C-B6FB-0E16DCA26F53}" srcOrd="0" destOrd="0" presId="urn:microsoft.com/office/officeart/2005/8/layout/gear1"/>
    <dgm:cxn modelId="{5164B75F-9134-41AE-B566-F6F3E3DDFB35}" type="presOf" srcId="{BACE2825-5C56-4004-BD29-1C19DB2237C3}" destId="{8AB0FA48-4B5C-43F4-9808-FDAC9368260B}" srcOrd="1" destOrd="0" presId="urn:microsoft.com/office/officeart/2005/8/layout/gear1"/>
    <dgm:cxn modelId="{5A8D1E72-04C8-4BBB-92B5-7E755B8A3B33}" type="presOf" srcId="{595106F6-2FEF-43BA-967B-E3DA07A02694}" destId="{12C98165-922B-4E52-8BB1-52B84F9AC5BB}" srcOrd="0" destOrd="0" presId="urn:microsoft.com/office/officeart/2005/8/layout/gear1"/>
    <dgm:cxn modelId="{64625085-871E-46AE-A985-474050E0E531}" srcId="{6BB488AC-A57A-455D-A451-7A343C39C770}" destId="{E886D329-860F-48AF-8D9C-2189C6277DF0}" srcOrd="1" destOrd="0" parTransId="{13ED3C7E-488F-4033-A2F8-103499647C80}" sibTransId="{595106F6-2FEF-43BA-967B-E3DA07A02694}"/>
    <dgm:cxn modelId="{60487895-09AF-442A-8C13-AE1CCFDCB3A0}" type="presOf" srcId="{1A57DBF3-4AFE-42D9-93B2-9E164DBE7640}" destId="{3541A602-40D5-4F62-985D-196D46831430}" srcOrd="0" destOrd="0" presId="urn:microsoft.com/office/officeart/2005/8/layout/gear1"/>
    <dgm:cxn modelId="{42D07896-57AE-4131-BA77-974F4FAF7310}" type="presOf" srcId="{BACE2825-5C56-4004-BD29-1C19DB2237C3}" destId="{6A51DC5E-533D-4A68-BCB0-03AFA6859BA4}" srcOrd="2" destOrd="0" presId="urn:microsoft.com/office/officeart/2005/8/layout/gear1"/>
    <dgm:cxn modelId="{29D865A1-6A51-4193-B036-95A6F88CD617}" type="presOf" srcId="{E886D329-860F-48AF-8D9C-2189C6277DF0}" destId="{76222669-067B-402E-8F4A-E25E0E20B1D2}" srcOrd="2" destOrd="0" presId="urn:microsoft.com/office/officeart/2005/8/layout/gear1"/>
    <dgm:cxn modelId="{86A62EC4-B85B-4FCB-97E6-2BE9D04E9651}" srcId="{6BB488AC-A57A-455D-A451-7A343C39C770}" destId="{BACE2825-5C56-4004-BD29-1C19DB2237C3}" srcOrd="0" destOrd="0" parTransId="{C5C49E6C-A19A-4C76-A60F-675DACFD82F7}" sibTransId="{1A57DBF3-4AFE-42D9-93B2-9E164DBE7640}"/>
    <dgm:cxn modelId="{6EA11CE2-2FBA-405D-B731-F21FA777812E}" type="presOf" srcId="{E886D329-860F-48AF-8D9C-2189C6277DF0}" destId="{150ED884-8772-42C1-80AF-96A419B63210}" srcOrd="0" destOrd="0" presId="urn:microsoft.com/office/officeart/2005/8/layout/gear1"/>
    <dgm:cxn modelId="{85DA55F7-EF5A-46EB-B45F-6277D9A3CC3E}" type="presOf" srcId="{6BB488AC-A57A-455D-A451-7A343C39C770}" destId="{BE4E3ECD-F3A3-4E36-9702-1453BE73829E}" srcOrd="0" destOrd="0" presId="urn:microsoft.com/office/officeart/2005/8/layout/gear1"/>
    <dgm:cxn modelId="{002BBBFA-C4A6-4503-BC84-253964440C62}" type="presOf" srcId="{E886D329-860F-48AF-8D9C-2189C6277DF0}" destId="{A7DC8F06-228B-43F8-9E72-87EE64C5803B}" srcOrd="1" destOrd="0" presId="urn:microsoft.com/office/officeart/2005/8/layout/gear1"/>
    <dgm:cxn modelId="{27FE1C5B-A588-4434-9A0C-54E1722AD87B}" type="presParOf" srcId="{BE4E3ECD-F3A3-4E36-9702-1453BE73829E}" destId="{436EB4C6-856B-4A3C-B6FB-0E16DCA26F53}" srcOrd="0" destOrd="0" presId="urn:microsoft.com/office/officeart/2005/8/layout/gear1"/>
    <dgm:cxn modelId="{17A79AA1-7D29-49E5-831A-54236F7CB546}" type="presParOf" srcId="{BE4E3ECD-F3A3-4E36-9702-1453BE73829E}" destId="{8AB0FA48-4B5C-43F4-9808-FDAC9368260B}" srcOrd="1" destOrd="0" presId="urn:microsoft.com/office/officeart/2005/8/layout/gear1"/>
    <dgm:cxn modelId="{FE2AD1DF-55A9-4FB1-9081-FD960A8400A6}" type="presParOf" srcId="{BE4E3ECD-F3A3-4E36-9702-1453BE73829E}" destId="{6A51DC5E-533D-4A68-BCB0-03AFA6859BA4}" srcOrd="2" destOrd="0" presId="urn:microsoft.com/office/officeart/2005/8/layout/gear1"/>
    <dgm:cxn modelId="{58BCE72E-A63D-4A1F-9C0C-D4271C1C3EBB}" type="presParOf" srcId="{BE4E3ECD-F3A3-4E36-9702-1453BE73829E}" destId="{150ED884-8772-42C1-80AF-96A419B63210}" srcOrd="3" destOrd="0" presId="urn:microsoft.com/office/officeart/2005/8/layout/gear1"/>
    <dgm:cxn modelId="{B3FF7F27-88F9-4644-ADA8-65D639027EA3}" type="presParOf" srcId="{BE4E3ECD-F3A3-4E36-9702-1453BE73829E}" destId="{A7DC8F06-228B-43F8-9E72-87EE64C5803B}" srcOrd="4" destOrd="0" presId="urn:microsoft.com/office/officeart/2005/8/layout/gear1"/>
    <dgm:cxn modelId="{9F6C8870-87C4-4197-B6B2-1C1D6A8A2FD3}" type="presParOf" srcId="{BE4E3ECD-F3A3-4E36-9702-1453BE73829E}" destId="{76222669-067B-402E-8F4A-E25E0E20B1D2}" srcOrd="5" destOrd="0" presId="urn:microsoft.com/office/officeart/2005/8/layout/gear1"/>
    <dgm:cxn modelId="{3674F547-5E96-446C-B0D9-771F60332EB1}" type="presParOf" srcId="{BE4E3ECD-F3A3-4E36-9702-1453BE73829E}" destId="{3541A602-40D5-4F62-985D-196D46831430}" srcOrd="6" destOrd="0" presId="urn:microsoft.com/office/officeart/2005/8/layout/gear1"/>
    <dgm:cxn modelId="{9D120EC3-9DE2-4DA9-A357-9A51ED82931F}" type="presParOf" srcId="{BE4E3ECD-F3A3-4E36-9702-1453BE73829E}" destId="{12C98165-922B-4E52-8BB1-52B84F9AC5BB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BD69670-7220-4DB8-814F-2F66D7191979}" type="doc">
      <dgm:prSet loTypeId="urn:microsoft.com/office/officeart/2005/8/layout/lProcess3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A8792DC8-594D-4851-BB78-A13D80E2F31F}">
      <dgm:prSet phldrT="[Texto]"/>
      <dgm:spPr/>
      <dgm:t>
        <a:bodyPr/>
        <a:lstStyle/>
        <a:p>
          <a:endParaRPr lang="es-ES" dirty="0"/>
        </a:p>
      </dgm:t>
    </dgm:pt>
    <dgm:pt modelId="{72C0360E-0C02-46F6-A464-692469B9B80C}" type="parTrans" cxnId="{77FF804B-84F5-41E5-B80A-DA2BC7C8CEDF}">
      <dgm:prSet/>
      <dgm:spPr/>
      <dgm:t>
        <a:bodyPr/>
        <a:lstStyle/>
        <a:p>
          <a:endParaRPr lang="es-ES"/>
        </a:p>
      </dgm:t>
    </dgm:pt>
    <dgm:pt modelId="{3F3814A2-92C0-4CF7-BED0-CDAA40A961F1}" type="sibTrans" cxnId="{77FF804B-84F5-41E5-B80A-DA2BC7C8CEDF}">
      <dgm:prSet/>
      <dgm:spPr/>
      <dgm:t>
        <a:bodyPr/>
        <a:lstStyle/>
        <a:p>
          <a:endParaRPr lang="es-ES"/>
        </a:p>
      </dgm:t>
    </dgm:pt>
    <dgm:pt modelId="{E6D02109-7FE4-431C-9E8F-49DC5F061724}">
      <dgm:prSet custT="1"/>
      <dgm:spPr/>
      <dgm:t>
        <a:bodyPr/>
        <a:lstStyle/>
        <a:p>
          <a:r>
            <a:rPr lang="es-E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ACTUACIONES  </a:t>
          </a:r>
          <a:r>
            <a: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80906583-3538-4FFA-AD36-7A9D671B2B2B}" type="parTrans" cxnId="{4B78FA9D-46E3-4F02-8854-E568B2438BA4}">
      <dgm:prSet/>
      <dgm:spPr/>
      <dgm:t>
        <a:bodyPr/>
        <a:lstStyle/>
        <a:p>
          <a:endParaRPr lang="es-ES"/>
        </a:p>
      </dgm:t>
    </dgm:pt>
    <dgm:pt modelId="{443629D4-B4FE-47B5-87D7-6FCA749D5CF4}" type="sibTrans" cxnId="{4B78FA9D-46E3-4F02-8854-E568B2438BA4}">
      <dgm:prSet/>
      <dgm:spPr/>
      <dgm:t>
        <a:bodyPr/>
        <a:lstStyle/>
        <a:p>
          <a:endParaRPr lang="es-ES"/>
        </a:p>
      </dgm:t>
    </dgm:pt>
    <dgm:pt modelId="{50A0C9B6-AD30-4C19-BE65-C0C74F1CA694}" type="pres">
      <dgm:prSet presAssocID="{DBD69670-7220-4DB8-814F-2F66D719197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F7A53C7-18DA-4A77-916A-B446B72758AA}" type="pres">
      <dgm:prSet presAssocID="{A8792DC8-594D-4851-BB78-A13D80E2F31F}" presName="horFlow" presStyleCnt="0"/>
      <dgm:spPr/>
    </dgm:pt>
    <dgm:pt modelId="{D3DB5F4F-3970-4D7F-A97E-104EA8F028A6}" type="pres">
      <dgm:prSet presAssocID="{A8792DC8-594D-4851-BB78-A13D80E2F31F}" presName="bigChev" presStyleLbl="node1" presStyleIdx="0" presStyleCnt="1" custScaleX="40288" custScaleY="49582" custLinFactNeighborX="-36492" custLinFactNeighborY="-1186"/>
      <dgm:spPr/>
    </dgm:pt>
    <dgm:pt modelId="{3A4A9AA0-2CD7-4700-9BF6-71C0B45A0215}" type="pres">
      <dgm:prSet presAssocID="{80906583-3538-4FFA-AD36-7A9D671B2B2B}" presName="parTrans" presStyleCnt="0"/>
      <dgm:spPr/>
    </dgm:pt>
    <dgm:pt modelId="{C292FA35-1F1E-4AB5-B807-29A97A2A8E51}" type="pres">
      <dgm:prSet presAssocID="{E6D02109-7FE4-431C-9E8F-49DC5F061724}" presName="node" presStyleLbl="alignAccFollowNode1" presStyleIdx="0" presStyleCnt="1" custScaleX="334878" custScaleY="78513" custLinFactNeighborX="8986" custLinFactNeighborY="1261">
        <dgm:presLayoutVars>
          <dgm:bulletEnabled val="1"/>
        </dgm:presLayoutVars>
      </dgm:prSet>
      <dgm:spPr/>
    </dgm:pt>
  </dgm:ptLst>
  <dgm:cxnLst>
    <dgm:cxn modelId="{38A41160-690F-4EDD-A8B1-7999C43565BA}" type="presOf" srcId="{DBD69670-7220-4DB8-814F-2F66D7191979}" destId="{50A0C9B6-AD30-4C19-BE65-C0C74F1CA694}" srcOrd="0" destOrd="0" presId="urn:microsoft.com/office/officeart/2005/8/layout/lProcess3"/>
    <dgm:cxn modelId="{77FF804B-84F5-41E5-B80A-DA2BC7C8CEDF}" srcId="{DBD69670-7220-4DB8-814F-2F66D7191979}" destId="{A8792DC8-594D-4851-BB78-A13D80E2F31F}" srcOrd="0" destOrd="0" parTransId="{72C0360E-0C02-46F6-A464-692469B9B80C}" sibTransId="{3F3814A2-92C0-4CF7-BED0-CDAA40A961F1}"/>
    <dgm:cxn modelId="{5862BD8E-4559-42B6-90F7-9FC3BDB2A095}" type="presOf" srcId="{E6D02109-7FE4-431C-9E8F-49DC5F061724}" destId="{C292FA35-1F1E-4AB5-B807-29A97A2A8E51}" srcOrd="0" destOrd="0" presId="urn:microsoft.com/office/officeart/2005/8/layout/lProcess3"/>
    <dgm:cxn modelId="{4B78FA9D-46E3-4F02-8854-E568B2438BA4}" srcId="{A8792DC8-594D-4851-BB78-A13D80E2F31F}" destId="{E6D02109-7FE4-431C-9E8F-49DC5F061724}" srcOrd="0" destOrd="0" parTransId="{80906583-3538-4FFA-AD36-7A9D671B2B2B}" sibTransId="{443629D4-B4FE-47B5-87D7-6FCA749D5CF4}"/>
    <dgm:cxn modelId="{2C7F84D7-1F0A-429D-ACFD-BEEF573C6DC4}" type="presOf" srcId="{A8792DC8-594D-4851-BB78-A13D80E2F31F}" destId="{D3DB5F4F-3970-4D7F-A97E-104EA8F028A6}" srcOrd="0" destOrd="0" presId="urn:microsoft.com/office/officeart/2005/8/layout/lProcess3"/>
    <dgm:cxn modelId="{5650ECDA-BA82-46E3-B42B-1869196116CC}" type="presParOf" srcId="{50A0C9B6-AD30-4C19-BE65-C0C74F1CA694}" destId="{5F7A53C7-18DA-4A77-916A-B446B72758AA}" srcOrd="0" destOrd="0" presId="urn:microsoft.com/office/officeart/2005/8/layout/lProcess3"/>
    <dgm:cxn modelId="{6A4316A6-51ED-4D6E-81F7-706AF862A27A}" type="presParOf" srcId="{5F7A53C7-18DA-4A77-916A-B446B72758AA}" destId="{D3DB5F4F-3970-4D7F-A97E-104EA8F028A6}" srcOrd="0" destOrd="0" presId="urn:microsoft.com/office/officeart/2005/8/layout/lProcess3"/>
    <dgm:cxn modelId="{A85E1FFE-62A5-440A-A737-658C799E96BE}" type="presParOf" srcId="{5F7A53C7-18DA-4A77-916A-B446B72758AA}" destId="{3A4A9AA0-2CD7-4700-9BF6-71C0B45A0215}" srcOrd="1" destOrd="0" presId="urn:microsoft.com/office/officeart/2005/8/layout/lProcess3"/>
    <dgm:cxn modelId="{9DF7879F-FEBF-4110-978D-F33F785EA54D}" type="presParOf" srcId="{5F7A53C7-18DA-4A77-916A-B446B72758AA}" destId="{C292FA35-1F1E-4AB5-B807-29A97A2A8E5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194E6D7-DED4-42FD-825F-D8C5F6E4EC4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467B3B9-C1AF-4637-9241-7CF902ECC437}">
      <dgm:prSet phldrT="[Texto]"/>
      <dgm:spPr/>
      <dgm:t>
        <a:bodyPr/>
        <a:lstStyle/>
        <a:p>
          <a:r>
            <a:rPr lang="es-ES" b="1" dirty="0"/>
            <a:t>ORIENTACIÓN LABORAL</a:t>
          </a:r>
        </a:p>
      </dgm:t>
    </dgm:pt>
    <dgm:pt modelId="{F91037BD-5CCF-436B-AA1C-0AEE754AA8F7}" type="parTrans" cxnId="{85B4D983-3AE4-4465-89BB-1200EE6CA36F}">
      <dgm:prSet/>
      <dgm:spPr/>
      <dgm:t>
        <a:bodyPr/>
        <a:lstStyle/>
        <a:p>
          <a:endParaRPr lang="es-ES"/>
        </a:p>
      </dgm:t>
    </dgm:pt>
    <dgm:pt modelId="{B62C60B0-0897-44BE-A24C-1E44105AEE99}" type="sibTrans" cxnId="{85B4D983-3AE4-4465-89BB-1200EE6CA36F}">
      <dgm:prSet/>
      <dgm:spPr/>
      <dgm:t>
        <a:bodyPr/>
        <a:lstStyle/>
        <a:p>
          <a:endParaRPr lang="es-ES"/>
        </a:p>
      </dgm:t>
    </dgm:pt>
    <dgm:pt modelId="{40F81BCA-7A24-4E99-835C-24CC8407B9B4}">
      <dgm:prSet phldrT="[Texto]"/>
      <dgm:spPr/>
      <dgm:t>
        <a:bodyPr/>
        <a:lstStyle/>
        <a:p>
          <a:r>
            <a:rPr lang="es-ES" b="1" dirty="0"/>
            <a:t>ESPACIOS DE APRENDIZAJE</a:t>
          </a:r>
        </a:p>
      </dgm:t>
    </dgm:pt>
    <dgm:pt modelId="{FB236F86-00ED-4419-892B-069ABDF39E0E}" type="parTrans" cxnId="{25DB47A5-B34F-4CAF-A9D1-3ED768D62DCB}">
      <dgm:prSet/>
      <dgm:spPr/>
      <dgm:t>
        <a:bodyPr/>
        <a:lstStyle/>
        <a:p>
          <a:endParaRPr lang="es-ES"/>
        </a:p>
      </dgm:t>
    </dgm:pt>
    <dgm:pt modelId="{494FBA34-B446-452C-B361-D50C6F766E91}" type="sibTrans" cxnId="{25DB47A5-B34F-4CAF-A9D1-3ED768D62DCB}">
      <dgm:prSet/>
      <dgm:spPr/>
      <dgm:t>
        <a:bodyPr/>
        <a:lstStyle/>
        <a:p>
          <a:endParaRPr lang="es-ES"/>
        </a:p>
      </dgm:t>
    </dgm:pt>
    <dgm:pt modelId="{BF34E6A4-5205-4C0D-BDAE-09F63F75D7B2}">
      <dgm:prSet phldrT="[Texto]"/>
      <dgm:spPr/>
      <dgm:t>
        <a:bodyPr/>
        <a:lstStyle/>
        <a:p>
          <a:r>
            <a:rPr lang="es-ES" b="1" dirty="0"/>
            <a:t>INTERMEDIACIÓN LABORAL</a:t>
          </a:r>
        </a:p>
      </dgm:t>
    </dgm:pt>
    <dgm:pt modelId="{2D53E98C-EA5C-4445-BD22-EF51FF614680}" type="parTrans" cxnId="{661EC6AC-71C3-4A9D-A5CB-D5A3E8B4E571}">
      <dgm:prSet/>
      <dgm:spPr/>
      <dgm:t>
        <a:bodyPr/>
        <a:lstStyle/>
        <a:p>
          <a:endParaRPr lang="es-ES"/>
        </a:p>
      </dgm:t>
    </dgm:pt>
    <dgm:pt modelId="{2C6EEE6F-39D3-4F58-A92E-9F54CCC90865}" type="sibTrans" cxnId="{661EC6AC-71C3-4A9D-A5CB-D5A3E8B4E571}">
      <dgm:prSet/>
      <dgm:spPr/>
      <dgm:t>
        <a:bodyPr/>
        <a:lstStyle/>
        <a:p>
          <a:endParaRPr lang="es-ES"/>
        </a:p>
      </dgm:t>
    </dgm:pt>
    <dgm:pt modelId="{703CBBD9-6B0C-4931-8448-EAB81D12C9AA}" type="pres">
      <dgm:prSet presAssocID="{0194E6D7-DED4-42FD-825F-D8C5F6E4EC4C}" presName="Name0" presStyleCnt="0">
        <dgm:presLayoutVars>
          <dgm:dir/>
          <dgm:resizeHandles val="exact"/>
        </dgm:presLayoutVars>
      </dgm:prSet>
      <dgm:spPr/>
    </dgm:pt>
    <dgm:pt modelId="{23C0E4C0-1E75-4B9C-B28A-3C2E2D2FCE8C}" type="pres">
      <dgm:prSet presAssocID="{2467B3B9-C1AF-4637-9241-7CF902ECC437}" presName="node" presStyleLbl="node1" presStyleIdx="0" presStyleCnt="3">
        <dgm:presLayoutVars>
          <dgm:bulletEnabled val="1"/>
        </dgm:presLayoutVars>
      </dgm:prSet>
      <dgm:spPr/>
    </dgm:pt>
    <dgm:pt modelId="{4D34DEA3-BBF1-40C5-A66E-721E4F35FF1F}" type="pres">
      <dgm:prSet presAssocID="{B62C60B0-0897-44BE-A24C-1E44105AEE99}" presName="sibTrans" presStyleLbl="sibTrans2D1" presStyleIdx="0" presStyleCnt="2"/>
      <dgm:spPr/>
    </dgm:pt>
    <dgm:pt modelId="{2527F0C4-23D6-4C62-AF8E-83913A390FE3}" type="pres">
      <dgm:prSet presAssocID="{B62C60B0-0897-44BE-A24C-1E44105AEE99}" presName="connectorText" presStyleLbl="sibTrans2D1" presStyleIdx="0" presStyleCnt="2"/>
      <dgm:spPr/>
    </dgm:pt>
    <dgm:pt modelId="{6BDE73DC-416B-49EF-9C7C-1C9B589D7B24}" type="pres">
      <dgm:prSet presAssocID="{40F81BCA-7A24-4E99-835C-24CC8407B9B4}" presName="node" presStyleLbl="node1" presStyleIdx="1" presStyleCnt="3">
        <dgm:presLayoutVars>
          <dgm:bulletEnabled val="1"/>
        </dgm:presLayoutVars>
      </dgm:prSet>
      <dgm:spPr/>
    </dgm:pt>
    <dgm:pt modelId="{BC9036A4-1ED7-464F-A5EE-818FB8702E74}" type="pres">
      <dgm:prSet presAssocID="{494FBA34-B446-452C-B361-D50C6F766E91}" presName="sibTrans" presStyleLbl="sibTrans2D1" presStyleIdx="1" presStyleCnt="2"/>
      <dgm:spPr/>
    </dgm:pt>
    <dgm:pt modelId="{64AE1A72-2B01-463F-8920-CD81978BDFDE}" type="pres">
      <dgm:prSet presAssocID="{494FBA34-B446-452C-B361-D50C6F766E91}" presName="connectorText" presStyleLbl="sibTrans2D1" presStyleIdx="1" presStyleCnt="2"/>
      <dgm:spPr/>
    </dgm:pt>
    <dgm:pt modelId="{1F2BD2C4-450D-4D60-8E43-22BFB63B98A1}" type="pres">
      <dgm:prSet presAssocID="{BF34E6A4-5205-4C0D-BDAE-09F63F75D7B2}" presName="node" presStyleLbl="node1" presStyleIdx="2" presStyleCnt="3">
        <dgm:presLayoutVars>
          <dgm:bulletEnabled val="1"/>
        </dgm:presLayoutVars>
      </dgm:prSet>
      <dgm:spPr/>
    </dgm:pt>
  </dgm:ptLst>
  <dgm:cxnLst>
    <dgm:cxn modelId="{604D324B-E621-44C8-8104-E32CE1FD713E}" type="presOf" srcId="{494FBA34-B446-452C-B361-D50C6F766E91}" destId="{BC9036A4-1ED7-464F-A5EE-818FB8702E74}" srcOrd="0" destOrd="0" presId="urn:microsoft.com/office/officeart/2005/8/layout/process1"/>
    <dgm:cxn modelId="{8D36AF6F-17E1-4177-80C3-87C2292E381D}" type="presOf" srcId="{B62C60B0-0897-44BE-A24C-1E44105AEE99}" destId="{4D34DEA3-BBF1-40C5-A66E-721E4F35FF1F}" srcOrd="0" destOrd="0" presId="urn:microsoft.com/office/officeart/2005/8/layout/process1"/>
    <dgm:cxn modelId="{85B4D983-3AE4-4465-89BB-1200EE6CA36F}" srcId="{0194E6D7-DED4-42FD-825F-D8C5F6E4EC4C}" destId="{2467B3B9-C1AF-4637-9241-7CF902ECC437}" srcOrd="0" destOrd="0" parTransId="{F91037BD-5CCF-436B-AA1C-0AEE754AA8F7}" sibTransId="{B62C60B0-0897-44BE-A24C-1E44105AEE99}"/>
    <dgm:cxn modelId="{FC4B349E-0D0D-4061-A295-C96BAFF1A218}" type="presOf" srcId="{40F81BCA-7A24-4E99-835C-24CC8407B9B4}" destId="{6BDE73DC-416B-49EF-9C7C-1C9B589D7B24}" srcOrd="0" destOrd="0" presId="urn:microsoft.com/office/officeart/2005/8/layout/process1"/>
    <dgm:cxn modelId="{25DB47A5-B34F-4CAF-A9D1-3ED768D62DCB}" srcId="{0194E6D7-DED4-42FD-825F-D8C5F6E4EC4C}" destId="{40F81BCA-7A24-4E99-835C-24CC8407B9B4}" srcOrd="1" destOrd="0" parTransId="{FB236F86-00ED-4419-892B-069ABDF39E0E}" sibTransId="{494FBA34-B446-452C-B361-D50C6F766E91}"/>
    <dgm:cxn modelId="{48CFAAA6-9E94-4FC4-B2FD-6B9A7A1916A7}" type="presOf" srcId="{BF34E6A4-5205-4C0D-BDAE-09F63F75D7B2}" destId="{1F2BD2C4-450D-4D60-8E43-22BFB63B98A1}" srcOrd="0" destOrd="0" presId="urn:microsoft.com/office/officeart/2005/8/layout/process1"/>
    <dgm:cxn modelId="{661EC6AC-71C3-4A9D-A5CB-D5A3E8B4E571}" srcId="{0194E6D7-DED4-42FD-825F-D8C5F6E4EC4C}" destId="{BF34E6A4-5205-4C0D-BDAE-09F63F75D7B2}" srcOrd="2" destOrd="0" parTransId="{2D53E98C-EA5C-4445-BD22-EF51FF614680}" sibTransId="{2C6EEE6F-39D3-4F58-A92E-9F54CCC90865}"/>
    <dgm:cxn modelId="{C8DF51CF-7C43-4183-BCDE-7E333A251ED3}" type="presOf" srcId="{494FBA34-B446-452C-B361-D50C6F766E91}" destId="{64AE1A72-2B01-463F-8920-CD81978BDFDE}" srcOrd="1" destOrd="0" presId="urn:microsoft.com/office/officeart/2005/8/layout/process1"/>
    <dgm:cxn modelId="{67BB2ED3-9D46-455E-B939-1E89B34F7977}" type="presOf" srcId="{0194E6D7-DED4-42FD-825F-D8C5F6E4EC4C}" destId="{703CBBD9-6B0C-4931-8448-EAB81D12C9AA}" srcOrd="0" destOrd="0" presId="urn:microsoft.com/office/officeart/2005/8/layout/process1"/>
    <dgm:cxn modelId="{4945D5DC-B5BD-4514-BFCD-5210FF113493}" type="presOf" srcId="{B62C60B0-0897-44BE-A24C-1E44105AEE99}" destId="{2527F0C4-23D6-4C62-AF8E-83913A390FE3}" srcOrd="1" destOrd="0" presId="urn:microsoft.com/office/officeart/2005/8/layout/process1"/>
    <dgm:cxn modelId="{0320BFFB-B879-4448-A8FD-BD571A2BCC61}" type="presOf" srcId="{2467B3B9-C1AF-4637-9241-7CF902ECC437}" destId="{23C0E4C0-1E75-4B9C-B28A-3C2E2D2FCE8C}" srcOrd="0" destOrd="0" presId="urn:microsoft.com/office/officeart/2005/8/layout/process1"/>
    <dgm:cxn modelId="{3B66D9A7-7D67-4125-AE04-36D46C73FA85}" type="presParOf" srcId="{703CBBD9-6B0C-4931-8448-EAB81D12C9AA}" destId="{23C0E4C0-1E75-4B9C-B28A-3C2E2D2FCE8C}" srcOrd="0" destOrd="0" presId="urn:microsoft.com/office/officeart/2005/8/layout/process1"/>
    <dgm:cxn modelId="{228A3027-D1E2-46BC-9D1A-FFA6FA9AD0B5}" type="presParOf" srcId="{703CBBD9-6B0C-4931-8448-EAB81D12C9AA}" destId="{4D34DEA3-BBF1-40C5-A66E-721E4F35FF1F}" srcOrd="1" destOrd="0" presId="urn:microsoft.com/office/officeart/2005/8/layout/process1"/>
    <dgm:cxn modelId="{E80B2F05-B066-44AA-984D-8B526A3E3261}" type="presParOf" srcId="{4D34DEA3-BBF1-40C5-A66E-721E4F35FF1F}" destId="{2527F0C4-23D6-4C62-AF8E-83913A390FE3}" srcOrd="0" destOrd="0" presId="urn:microsoft.com/office/officeart/2005/8/layout/process1"/>
    <dgm:cxn modelId="{A290A485-1710-4AFB-A1DA-537E4282D83D}" type="presParOf" srcId="{703CBBD9-6B0C-4931-8448-EAB81D12C9AA}" destId="{6BDE73DC-416B-49EF-9C7C-1C9B589D7B24}" srcOrd="2" destOrd="0" presId="urn:microsoft.com/office/officeart/2005/8/layout/process1"/>
    <dgm:cxn modelId="{DC1A9566-24B9-44EA-8AE5-CE0B537656FB}" type="presParOf" srcId="{703CBBD9-6B0C-4931-8448-EAB81D12C9AA}" destId="{BC9036A4-1ED7-464F-A5EE-818FB8702E74}" srcOrd="3" destOrd="0" presId="urn:microsoft.com/office/officeart/2005/8/layout/process1"/>
    <dgm:cxn modelId="{F5682E95-5839-4049-AE52-B31597341CB7}" type="presParOf" srcId="{BC9036A4-1ED7-464F-A5EE-818FB8702E74}" destId="{64AE1A72-2B01-463F-8920-CD81978BDFDE}" srcOrd="0" destOrd="0" presId="urn:microsoft.com/office/officeart/2005/8/layout/process1"/>
    <dgm:cxn modelId="{AD2063D5-D529-4BB2-B910-44F959B82256}" type="presParOf" srcId="{703CBBD9-6B0C-4931-8448-EAB81D12C9AA}" destId="{1F2BD2C4-450D-4D60-8E43-22BFB63B98A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69670-7220-4DB8-814F-2F66D7191979}" type="doc">
      <dgm:prSet loTypeId="urn:microsoft.com/office/officeart/2005/8/layout/lProcess3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A8792DC8-594D-4851-BB78-A13D80E2F31F}">
      <dgm:prSet phldrT="[Texto]"/>
      <dgm:spPr/>
      <dgm:t>
        <a:bodyPr/>
        <a:lstStyle/>
        <a:p>
          <a:endParaRPr lang="es-ES" dirty="0"/>
        </a:p>
      </dgm:t>
    </dgm:pt>
    <dgm:pt modelId="{72C0360E-0C02-46F6-A464-692469B9B80C}" type="parTrans" cxnId="{77FF804B-84F5-41E5-B80A-DA2BC7C8CEDF}">
      <dgm:prSet/>
      <dgm:spPr/>
      <dgm:t>
        <a:bodyPr/>
        <a:lstStyle/>
        <a:p>
          <a:endParaRPr lang="es-ES"/>
        </a:p>
      </dgm:t>
    </dgm:pt>
    <dgm:pt modelId="{3F3814A2-92C0-4CF7-BED0-CDAA40A961F1}" type="sibTrans" cxnId="{77FF804B-84F5-41E5-B80A-DA2BC7C8CEDF}">
      <dgm:prSet/>
      <dgm:spPr/>
      <dgm:t>
        <a:bodyPr/>
        <a:lstStyle/>
        <a:p>
          <a:endParaRPr lang="es-ES"/>
        </a:p>
      </dgm:t>
    </dgm:pt>
    <dgm:pt modelId="{E6D02109-7FE4-431C-9E8F-49DC5F061724}">
      <dgm:prSet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TERRITORIOS RURALES  </a:t>
          </a:r>
        </a:p>
      </dgm:t>
    </dgm:pt>
    <dgm:pt modelId="{80906583-3538-4FFA-AD36-7A9D671B2B2B}" type="parTrans" cxnId="{4B78FA9D-46E3-4F02-8854-E568B2438BA4}">
      <dgm:prSet/>
      <dgm:spPr/>
      <dgm:t>
        <a:bodyPr/>
        <a:lstStyle/>
        <a:p>
          <a:endParaRPr lang="es-ES"/>
        </a:p>
      </dgm:t>
    </dgm:pt>
    <dgm:pt modelId="{443629D4-B4FE-47B5-87D7-6FCA749D5CF4}" type="sibTrans" cxnId="{4B78FA9D-46E3-4F02-8854-E568B2438BA4}">
      <dgm:prSet/>
      <dgm:spPr/>
      <dgm:t>
        <a:bodyPr/>
        <a:lstStyle/>
        <a:p>
          <a:endParaRPr lang="es-ES"/>
        </a:p>
      </dgm:t>
    </dgm:pt>
    <dgm:pt modelId="{50A0C9B6-AD30-4C19-BE65-C0C74F1CA694}" type="pres">
      <dgm:prSet presAssocID="{DBD69670-7220-4DB8-814F-2F66D719197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F7A53C7-18DA-4A77-916A-B446B72758AA}" type="pres">
      <dgm:prSet presAssocID="{A8792DC8-594D-4851-BB78-A13D80E2F31F}" presName="horFlow" presStyleCnt="0"/>
      <dgm:spPr/>
    </dgm:pt>
    <dgm:pt modelId="{D3DB5F4F-3970-4D7F-A97E-104EA8F028A6}" type="pres">
      <dgm:prSet presAssocID="{A8792DC8-594D-4851-BB78-A13D80E2F31F}" presName="bigChev" presStyleLbl="node1" presStyleIdx="0" presStyleCnt="1" custScaleX="40288" custScaleY="49582" custLinFactNeighborX="-36492" custLinFactNeighborY="-1186"/>
      <dgm:spPr/>
    </dgm:pt>
    <dgm:pt modelId="{3A4A9AA0-2CD7-4700-9BF6-71C0B45A0215}" type="pres">
      <dgm:prSet presAssocID="{80906583-3538-4FFA-AD36-7A9D671B2B2B}" presName="parTrans" presStyleCnt="0"/>
      <dgm:spPr/>
    </dgm:pt>
    <dgm:pt modelId="{C292FA35-1F1E-4AB5-B807-29A97A2A8E51}" type="pres">
      <dgm:prSet presAssocID="{E6D02109-7FE4-431C-9E8F-49DC5F061724}" presName="node" presStyleLbl="alignAccFollowNode1" presStyleIdx="0" presStyleCnt="1" custScaleX="334878" custScaleY="78513">
        <dgm:presLayoutVars>
          <dgm:bulletEnabled val="1"/>
        </dgm:presLayoutVars>
      </dgm:prSet>
      <dgm:spPr/>
    </dgm:pt>
  </dgm:ptLst>
  <dgm:cxnLst>
    <dgm:cxn modelId="{38A41160-690F-4EDD-A8B1-7999C43565BA}" type="presOf" srcId="{DBD69670-7220-4DB8-814F-2F66D7191979}" destId="{50A0C9B6-AD30-4C19-BE65-C0C74F1CA694}" srcOrd="0" destOrd="0" presId="urn:microsoft.com/office/officeart/2005/8/layout/lProcess3"/>
    <dgm:cxn modelId="{77FF804B-84F5-41E5-B80A-DA2BC7C8CEDF}" srcId="{DBD69670-7220-4DB8-814F-2F66D7191979}" destId="{A8792DC8-594D-4851-BB78-A13D80E2F31F}" srcOrd="0" destOrd="0" parTransId="{72C0360E-0C02-46F6-A464-692469B9B80C}" sibTransId="{3F3814A2-92C0-4CF7-BED0-CDAA40A961F1}"/>
    <dgm:cxn modelId="{5862BD8E-4559-42B6-90F7-9FC3BDB2A095}" type="presOf" srcId="{E6D02109-7FE4-431C-9E8F-49DC5F061724}" destId="{C292FA35-1F1E-4AB5-B807-29A97A2A8E51}" srcOrd="0" destOrd="0" presId="urn:microsoft.com/office/officeart/2005/8/layout/lProcess3"/>
    <dgm:cxn modelId="{4B78FA9D-46E3-4F02-8854-E568B2438BA4}" srcId="{A8792DC8-594D-4851-BB78-A13D80E2F31F}" destId="{E6D02109-7FE4-431C-9E8F-49DC5F061724}" srcOrd="0" destOrd="0" parTransId="{80906583-3538-4FFA-AD36-7A9D671B2B2B}" sibTransId="{443629D4-B4FE-47B5-87D7-6FCA749D5CF4}"/>
    <dgm:cxn modelId="{2C7F84D7-1F0A-429D-ACFD-BEEF573C6DC4}" type="presOf" srcId="{A8792DC8-594D-4851-BB78-A13D80E2F31F}" destId="{D3DB5F4F-3970-4D7F-A97E-104EA8F028A6}" srcOrd="0" destOrd="0" presId="urn:microsoft.com/office/officeart/2005/8/layout/lProcess3"/>
    <dgm:cxn modelId="{5650ECDA-BA82-46E3-B42B-1869196116CC}" type="presParOf" srcId="{50A0C9B6-AD30-4C19-BE65-C0C74F1CA694}" destId="{5F7A53C7-18DA-4A77-916A-B446B72758AA}" srcOrd="0" destOrd="0" presId="urn:microsoft.com/office/officeart/2005/8/layout/lProcess3"/>
    <dgm:cxn modelId="{6A4316A6-51ED-4D6E-81F7-706AF862A27A}" type="presParOf" srcId="{5F7A53C7-18DA-4A77-916A-B446B72758AA}" destId="{D3DB5F4F-3970-4D7F-A97E-104EA8F028A6}" srcOrd="0" destOrd="0" presId="urn:microsoft.com/office/officeart/2005/8/layout/lProcess3"/>
    <dgm:cxn modelId="{A85E1FFE-62A5-440A-A737-658C799E96BE}" type="presParOf" srcId="{5F7A53C7-18DA-4A77-916A-B446B72758AA}" destId="{3A4A9AA0-2CD7-4700-9BF6-71C0B45A0215}" srcOrd="1" destOrd="0" presId="urn:microsoft.com/office/officeart/2005/8/layout/lProcess3"/>
    <dgm:cxn modelId="{9DF7879F-FEBF-4110-978D-F33F785EA54D}" type="presParOf" srcId="{5F7A53C7-18DA-4A77-916A-B446B72758AA}" destId="{C292FA35-1F1E-4AB5-B807-29A97A2A8E5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B96BA2-471F-4BB6-8C8B-DB5F2FC42F8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C063022-6934-4DD2-BD71-EE431F8DAB58}">
      <dgm:prSet custT="1"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r>
            <a:rPr lang="es-ES" sz="1800" b="1" dirty="0"/>
            <a:t>Generar empleo y repoblar</a:t>
          </a:r>
        </a:p>
      </dgm:t>
    </dgm:pt>
    <dgm:pt modelId="{A01836FC-DA4C-4428-B61E-08BD90874F1A}" type="parTrans" cxnId="{5A109D5E-DF1A-42C5-A728-D04E6F20E936}">
      <dgm:prSet/>
      <dgm:spPr/>
      <dgm:t>
        <a:bodyPr/>
        <a:lstStyle/>
        <a:p>
          <a:endParaRPr lang="es-ES" b="1"/>
        </a:p>
      </dgm:t>
    </dgm:pt>
    <dgm:pt modelId="{F56123A5-2B5B-48FC-B0E2-D44A5D77A1B3}" type="sibTrans" cxnId="{5A109D5E-DF1A-42C5-A728-D04E6F20E936}">
      <dgm:prSet/>
      <dgm:spPr/>
      <dgm:t>
        <a:bodyPr/>
        <a:lstStyle/>
        <a:p>
          <a:endParaRPr lang="es-ES" b="1"/>
        </a:p>
      </dgm:t>
    </dgm:pt>
    <dgm:pt modelId="{32FFBDE7-C299-45A6-825F-2D35512B9048}">
      <dgm:prSet custT="1"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r>
            <a:rPr lang="es-ES" sz="1800" b="1" dirty="0"/>
            <a:t>Conocer la situación del tejido empresarial</a:t>
          </a:r>
        </a:p>
      </dgm:t>
    </dgm:pt>
    <dgm:pt modelId="{92101DB8-3D8C-4D2A-9B2D-C4DB09CAE902}" type="parTrans" cxnId="{42FEDF54-B045-49CA-8EC2-C3C382FC15BE}">
      <dgm:prSet/>
      <dgm:spPr/>
      <dgm:t>
        <a:bodyPr/>
        <a:lstStyle/>
        <a:p>
          <a:endParaRPr lang="es-ES" b="1"/>
        </a:p>
      </dgm:t>
    </dgm:pt>
    <dgm:pt modelId="{E5870C2C-DCBF-4471-8CC1-6CAA6BFC7A6F}" type="sibTrans" cxnId="{42FEDF54-B045-49CA-8EC2-C3C382FC15BE}">
      <dgm:prSet/>
      <dgm:spPr>
        <a:solidFill>
          <a:schemeClr val="accent6">
            <a:lumMod val="75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b="1"/>
        </a:p>
      </dgm:t>
    </dgm:pt>
    <dgm:pt modelId="{029E4B07-94E6-4B66-988E-1A43F56B95C4}">
      <dgm:prSet custT="1"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r>
            <a:rPr lang="es-ES" sz="1800" b="1" dirty="0"/>
            <a:t>Poner en valor las oportunidades de empleo y emprendimiento</a:t>
          </a:r>
        </a:p>
      </dgm:t>
    </dgm:pt>
    <dgm:pt modelId="{812ED8ED-B787-4601-A111-A075BF096C75}" type="parTrans" cxnId="{13C89D06-318C-4040-925F-8FF757F39657}">
      <dgm:prSet/>
      <dgm:spPr/>
      <dgm:t>
        <a:bodyPr/>
        <a:lstStyle/>
        <a:p>
          <a:endParaRPr lang="es-ES" b="1"/>
        </a:p>
      </dgm:t>
    </dgm:pt>
    <dgm:pt modelId="{B52B7294-AF1F-4216-9933-BF5DEF84EE58}" type="sibTrans" cxnId="{13C89D06-318C-4040-925F-8FF757F39657}">
      <dgm:prSet/>
      <dgm:spPr/>
      <dgm:t>
        <a:bodyPr/>
        <a:lstStyle/>
        <a:p>
          <a:endParaRPr lang="es-ES" b="1"/>
        </a:p>
      </dgm:t>
    </dgm:pt>
    <dgm:pt modelId="{07292907-C955-4041-A73C-D1AA7E902D7E}">
      <dgm:prSet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r>
            <a:rPr lang="es-ES" b="1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Promover la innovación y la cultura emprendedora</a:t>
          </a:r>
          <a:endParaRPr lang="es-ES" b="1" dirty="0"/>
        </a:p>
      </dgm:t>
    </dgm:pt>
    <dgm:pt modelId="{DED4DEED-68DB-44C3-9D37-34FBCE6D4C99}" type="parTrans" cxnId="{00879457-1BC4-48CC-9D5C-DE1835502EE5}">
      <dgm:prSet/>
      <dgm:spPr/>
      <dgm:t>
        <a:bodyPr/>
        <a:lstStyle/>
        <a:p>
          <a:endParaRPr lang="es-ES"/>
        </a:p>
      </dgm:t>
    </dgm:pt>
    <dgm:pt modelId="{DE63D695-7459-47C8-BACD-7FFB7992BA9B}" type="sibTrans" cxnId="{00879457-1BC4-48CC-9D5C-DE1835502EE5}">
      <dgm:prSet/>
      <dgm:spPr/>
      <dgm:t>
        <a:bodyPr/>
        <a:lstStyle/>
        <a:p>
          <a:endParaRPr lang="es-ES"/>
        </a:p>
      </dgm:t>
    </dgm:pt>
    <dgm:pt modelId="{D5605AF3-075E-4895-A840-B7C38936654D}" type="pres">
      <dgm:prSet presAssocID="{26B96BA2-471F-4BB6-8C8B-DB5F2FC42F83}" presName="Name0" presStyleCnt="0">
        <dgm:presLayoutVars>
          <dgm:dir/>
          <dgm:resizeHandles val="exact"/>
        </dgm:presLayoutVars>
      </dgm:prSet>
      <dgm:spPr/>
    </dgm:pt>
    <dgm:pt modelId="{84581E5F-E89C-4510-9D62-254B659CDCEB}" type="pres">
      <dgm:prSet presAssocID="{26B96BA2-471F-4BB6-8C8B-DB5F2FC42F83}" presName="cycle" presStyleCnt="0"/>
      <dgm:spPr/>
    </dgm:pt>
    <dgm:pt modelId="{191CA44D-231E-47BE-AA72-4C615F33085C}" type="pres">
      <dgm:prSet presAssocID="{32FFBDE7-C299-45A6-825F-2D35512B9048}" presName="nodeFirstNode" presStyleLbl="node1" presStyleIdx="0" presStyleCnt="4" custScaleX="84030" custScaleY="73278" custRadScaleRad="97855" custRadScaleInc="-1221">
        <dgm:presLayoutVars>
          <dgm:bulletEnabled val="1"/>
        </dgm:presLayoutVars>
      </dgm:prSet>
      <dgm:spPr/>
    </dgm:pt>
    <dgm:pt modelId="{CAE36035-BF74-4798-8772-A115710BA9B0}" type="pres">
      <dgm:prSet presAssocID="{E5870C2C-DCBF-4471-8CC1-6CAA6BFC7A6F}" presName="sibTransFirstNode" presStyleLbl="bgShp" presStyleIdx="0" presStyleCnt="1"/>
      <dgm:spPr/>
    </dgm:pt>
    <dgm:pt modelId="{11F1CCD3-8936-4D37-83E0-85E99A21C91C}" type="pres">
      <dgm:prSet presAssocID="{4C063022-6934-4DD2-BD71-EE431F8DAB58}" presName="nodeFollowingNodes" presStyleLbl="node1" presStyleIdx="1" presStyleCnt="4" custScaleX="79144" custScaleY="64884" custRadScaleRad="126022" custRadScaleInc="269">
        <dgm:presLayoutVars>
          <dgm:bulletEnabled val="1"/>
        </dgm:presLayoutVars>
      </dgm:prSet>
      <dgm:spPr/>
    </dgm:pt>
    <dgm:pt modelId="{EE8110AE-06F5-485D-8EA1-9A88AB17F83A}" type="pres">
      <dgm:prSet presAssocID="{07292907-C955-4041-A73C-D1AA7E902D7E}" presName="nodeFollowingNodes" presStyleLbl="node1" presStyleIdx="2" presStyleCnt="4" custScaleX="79144" custScaleY="64884" custRadScaleRad="126022" custRadScaleInc="269">
        <dgm:presLayoutVars>
          <dgm:bulletEnabled val="1"/>
        </dgm:presLayoutVars>
      </dgm:prSet>
      <dgm:spPr/>
    </dgm:pt>
    <dgm:pt modelId="{A1D88977-30C3-4C2C-8FEF-1E0DFF5307B2}" type="pres">
      <dgm:prSet presAssocID="{029E4B07-94E6-4B66-988E-1A43F56B95C4}" presName="nodeFollowingNodes" presStyleLbl="node1" presStyleIdx="3" presStyleCnt="4" custScaleX="78367" custScaleY="71359" custRadScaleRad="136482" custRadScaleInc="-1990">
        <dgm:presLayoutVars>
          <dgm:bulletEnabled val="1"/>
        </dgm:presLayoutVars>
      </dgm:prSet>
      <dgm:spPr/>
    </dgm:pt>
  </dgm:ptLst>
  <dgm:cxnLst>
    <dgm:cxn modelId="{13C89D06-318C-4040-925F-8FF757F39657}" srcId="{26B96BA2-471F-4BB6-8C8B-DB5F2FC42F83}" destId="{029E4B07-94E6-4B66-988E-1A43F56B95C4}" srcOrd="3" destOrd="0" parTransId="{812ED8ED-B787-4601-A111-A075BF096C75}" sibTransId="{B52B7294-AF1F-4216-9933-BF5DEF84EE58}"/>
    <dgm:cxn modelId="{5CA53615-F1D9-49F2-9900-5A392A7BA518}" type="presOf" srcId="{07292907-C955-4041-A73C-D1AA7E902D7E}" destId="{EE8110AE-06F5-485D-8EA1-9A88AB17F83A}" srcOrd="0" destOrd="0" presId="urn:microsoft.com/office/officeart/2005/8/layout/cycle3"/>
    <dgm:cxn modelId="{97C3AD39-4ED1-4507-B60B-F6422AE4B18A}" type="presOf" srcId="{32FFBDE7-C299-45A6-825F-2D35512B9048}" destId="{191CA44D-231E-47BE-AA72-4C615F33085C}" srcOrd="0" destOrd="0" presId="urn:microsoft.com/office/officeart/2005/8/layout/cycle3"/>
    <dgm:cxn modelId="{5A109D5E-DF1A-42C5-A728-D04E6F20E936}" srcId="{26B96BA2-471F-4BB6-8C8B-DB5F2FC42F83}" destId="{4C063022-6934-4DD2-BD71-EE431F8DAB58}" srcOrd="1" destOrd="0" parTransId="{A01836FC-DA4C-4428-B61E-08BD90874F1A}" sibTransId="{F56123A5-2B5B-48FC-B0E2-D44A5D77A1B3}"/>
    <dgm:cxn modelId="{A679C162-944D-4944-AB15-CE0464FDB777}" type="presOf" srcId="{E5870C2C-DCBF-4471-8CC1-6CAA6BFC7A6F}" destId="{CAE36035-BF74-4798-8772-A115710BA9B0}" srcOrd="0" destOrd="0" presId="urn:microsoft.com/office/officeart/2005/8/layout/cycle3"/>
    <dgm:cxn modelId="{42FEDF54-B045-49CA-8EC2-C3C382FC15BE}" srcId="{26B96BA2-471F-4BB6-8C8B-DB5F2FC42F83}" destId="{32FFBDE7-C299-45A6-825F-2D35512B9048}" srcOrd="0" destOrd="0" parTransId="{92101DB8-3D8C-4D2A-9B2D-C4DB09CAE902}" sibTransId="{E5870C2C-DCBF-4471-8CC1-6CAA6BFC7A6F}"/>
    <dgm:cxn modelId="{00879457-1BC4-48CC-9D5C-DE1835502EE5}" srcId="{26B96BA2-471F-4BB6-8C8B-DB5F2FC42F83}" destId="{07292907-C955-4041-A73C-D1AA7E902D7E}" srcOrd="2" destOrd="0" parTransId="{DED4DEED-68DB-44C3-9D37-34FBCE6D4C99}" sibTransId="{DE63D695-7459-47C8-BACD-7FFB7992BA9B}"/>
    <dgm:cxn modelId="{EADED596-5DB0-4B4A-8D91-18A961D424B8}" type="presOf" srcId="{26B96BA2-471F-4BB6-8C8B-DB5F2FC42F83}" destId="{D5605AF3-075E-4895-A840-B7C38936654D}" srcOrd="0" destOrd="0" presId="urn:microsoft.com/office/officeart/2005/8/layout/cycle3"/>
    <dgm:cxn modelId="{91C445D0-A330-4D2E-BDEE-046244C9B50A}" type="presOf" srcId="{029E4B07-94E6-4B66-988E-1A43F56B95C4}" destId="{A1D88977-30C3-4C2C-8FEF-1E0DFF5307B2}" srcOrd="0" destOrd="0" presId="urn:microsoft.com/office/officeart/2005/8/layout/cycle3"/>
    <dgm:cxn modelId="{DF6E87E1-4ED4-4194-860A-C509AD043254}" type="presOf" srcId="{4C063022-6934-4DD2-BD71-EE431F8DAB58}" destId="{11F1CCD3-8936-4D37-83E0-85E99A21C91C}" srcOrd="0" destOrd="0" presId="urn:microsoft.com/office/officeart/2005/8/layout/cycle3"/>
    <dgm:cxn modelId="{72051614-76B3-4722-B1C8-D00BE2DC1F38}" type="presParOf" srcId="{D5605AF3-075E-4895-A840-B7C38936654D}" destId="{84581E5F-E89C-4510-9D62-254B659CDCEB}" srcOrd="0" destOrd="0" presId="urn:microsoft.com/office/officeart/2005/8/layout/cycle3"/>
    <dgm:cxn modelId="{5EB8847A-67E8-43AD-9E6D-8737182DB204}" type="presParOf" srcId="{84581E5F-E89C-4510-9D62-254B659CDCEB}" destId="{191CA44D-231E-47BE-AA72-4C615F33085C}" srcOrd="0" destOrd="0" presId="urn:microsoft.com/office/officeart/2005/8/layout/cycle3"/>
    <dgm:cxn modelId="{9849A2C4-7447-41B1-88AA-583C35F72ECB}" type="presParOf" srcId="{84581E5F-E89C-4510-9D62-254B659CDCEB}" destId="{CAE36035-BF74-4798-8772-A115710BA9B0}" srcOrd="1" destOrd="0" presId="urn:microsoft.com/office/officeart/2005/8/layout/cycle3"/>
    <dgm:cxn modelId="{1C4B36DB-14FB-479E-A575-E912F7BE64C9}" type="presParOf" srcId="{84581E5F-E89C-4510-9D62-254B659CDCEB}" destId="{11F1CCD3-8936-4D37-83E0-85E99A21C91C}" srcOrd="2" destOrd="0" presId="urn:microsoft.com/office/officeart/2005/8/layout/cycle3"/>
    <dgm:cxn modelId="{77FE5BEA-7043-4EF0-9FE1-144FDF0CE421}" type="presParOf" srcId="{84581E5F-E89C-4510-9D62-254B659CDCEB}" destId="{EE8110AE-06F5-485D-8EA1-9A88AB17F83A}" srcOrd="3" destOrd="0" presId="urn:microsoft.com/office/officeart/2005/8/layout/cycle3"/>
    <dgm:cxn modelId="{C0877D54-F4BC-493F-9F2E-7A750923F206}" type="presParOf" srcId="{84581E5F-E89C-4510-9D62-254B659CDCEB}" destId="{A1D88977-30C3-4C2C-8FEF-1E0DFF5307B2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D69670-7220-4DB8-814F-2F66D7191979}" type="doc">
      <dgm:prSet loTypeId="urn:microsoft.com/office/officeart/2005/8/layout/lProcess3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A8792DC8-594D-4851-BB78-A13D80E2F31F}">
      <dgm:prSet phldrT="[Texto]"/>
      <dgm:spPr/>
      <dgm:t>
        <a:bodyPr/>
        <a:lstStyle/>
        <a:p>
          <a:endParaRPr lang="es-ES" dirty="0"/>
        </a:p>
      </dgm:t>
    </dgm:pt>
    <dgm:pt modelId="{72C0360E-0C02-46F6-A464-692469B9B80C}" type="parTrans" cxnId="{77FF804B-84F5-41E5-B80A-DA2BC7C8CEDF}">
      <dgm:prSet/>
      <dgm:spPr/>
      <dgm:t>
        <a:bodyPr/>
        <a:lstStyle/>
        <a:p>
          <a:endParaRPr lang="es-ES"/>
        </a:p>
      </dgm:t>
    </dgm:pt>
    <dgm:pt modelId="{3F3814A2-92C0-4CF7-BED0-CDAA40A961F1}" type="sibTrans" cxnId="{77FF804B-84F5-41E5-B80A-DA2BC7C8CEDF}">
      <dgm:prSet/>
      <dgm:spPr/>
      <dgm:t>
        <a:bodyPr/>
        <a:lstStyle/>
        <a:p>
          <a:endParaRPr lang="es-ES"/>
        </a:p>
      </dgm:t>
    </dgm:pt>
    <dgm:pt modelId="{E6D02109-7FE4-431C-9E8F-49DC5F061724}">
      <dgm:prSet custT="1"/>
      <dgm:spPr/>
      <dgm:t>
        <a:bodyPr/>
        <a:lstStyle/>
        <a:p>
          <a:r>
            <a:rPr lang="es-E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OBJETIVOS ESPECÍFICOS  </a:t>
          </a:r>
        </a:p>
      </dgm:t>
    </dgm:pt>
    <dgm:pt modelId="{80906583-3538-4FFA-AD36-7A9D671B2B2B}" type="parTrans" cxnId="{4B78FA9D-46E3-4F02-8854-E568B2438BA4}">
      <dgm:prSet/>
      <dgm:spPr/>
      <dgm:t>
        <a:bodyPr/>
        <a:lstStyle/>
        <a:p>
          <a:endParaRPr lang="es-ES"/>
        </a:p>
      </dgm:t>
    </dgm:pt>
    <dgm:pt modelId="{443629D4-B4FE-47B5-87D7-6FCA749D5CF4}" type="sibTrans" cxnId="{4B78FA9D-46E3-4F02-8854-E568B2438BA4}">
      <dgm:prSet/>
      <dgm:spPr/>
      <dgm:t>
        <a:bodyPr/>
        <a:lstStyle/>
        <a:p>
          <a:endParaRPr lang="es-ES"/>
        </a:p>
      </dgm:t>
    </dgm:pt>
    <dgm:pt modelId="{50A0C9B6-AD30-4C19-BE65-C0C74F1CA694}" type="pres">
      <dgm:prSet presAssocID="{DBD69670-7220-4DB8-814F-2F66D719197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F7A53C7-18DA-4A77-916A-B446B72758AA}" type="pres">
      <dgm:prSet presAssocID="{A8792DC8-594D-4851-BB78-A13D80E2F31F}" presName="horFlow" presStyleCnt="0"/>
      <dgm:spPr/>
    </dgm:pt>
    <dgm:pt modelId="{D3DB5F4F-3970-4D7F-A97E-104EA8F028A6}" type="pres">
      <dgm:prSet presAssocID="{A8792DC8-594D-4851-BB78-A13D80E2F31F}" presName="bigChev" presStyleLbl="node1" presStyleIdx="0" presStyleCnt="1" custScaleX="40288" custScaleY="49582" custLinFactNeighborX="-36492" custLinFactNeighborY="-1186"/>
      <dgm:spPr/>
    </dgm:pt>
    <dgm:pt modelId="{3A4A9AA0-2CD7-4700-9BF6-71C0B45A0215}" type="pres">
      <dgm:prSet presAssocID="{80906583-3538-4FFA-AD36-7A9D671B2B2B}" presName="parTrans" presStyleCnt="0"/>
      <dgm:spPr/>
    </dgm:pt>
    <dgm:pt modelId="{C292FA35-1F1E-4AB5-B807-29A97A2A8E51}" type="pres">
      <dgm:prSet presAssocID="{E6D02109-7FE4-431C-9E8F-49DC5F061724}" presName="node" presStyleLbl="alignAccFollowNode1" presStyleIdx="0" presStyleCnt="1" custScaleX="334878" custScaleY="78513">
        <dgm:presLayoutVars>
          <dgm:bulletEnabled val="1"/>
        </dgm:presLayoutVars>
      </dgm:prSet>
      <dgm:spPr/>
    </dgm:pt>
  </dgm:ptLst>
  <dgm:cxnLst>
    <dgm:cxn modelId="{38A41160-690F-4EDD-A8B1-7999C43565BA}" type="presOf" srcId="{DBD69670-7220-4DB8-814F-2F66D7191979}" destId="{50A0C9B6-AD30-4C19-BE65-C0C74F1CA694}" srcOrd="0" destOrd="0" presId="urn:microsoft.com/office/officeart/2005/8/layout/lProcess3"/>
    <dgm:cxn modelId="{77FF804B-84F5-41E5-B80A-DA2BC7C8CEDF}" srcId="{DBD69670-7220-4DB8-814F-2F66D7191979}" destId="{A8792DC8-594D-4851-BB78-A13D80E2F31F}" srcOrd="0" destOrd="0" parTransId="{72C0360E-0C02-46F6-A464-692469B9B80C}" sibTransId="{3F3814A2-92C0-4CF7-BED0-CDAA40A961F1}"/>
    <dgm:cxn modelId="{5862BD8E-4559-42B6-90F7-9FC3BDB2A095}" type="presOf" srcId="{E6D02109-7FE4-431C-9E8F-49DC5F061724}" destId="{C292FA35-1F1E-4AB5-B807-29A97A2A8E51}" srcOrd="0" destOrd="0" presId="urn:microsoft.com/office/officeart/2005/8/layout/lProcess3"/>
    <dgm:cxn modelId="{4B78FA9D-46E3-4F02-8854-E568B2438BA4}" srcId="{A8792DC8-594D-4851-BB78-A13D80E2F31F}" destId="{E6D02109-7FE4-431C-9E8F-49DC5F061724}" srcOrd="0" destOrd="0" parTransId="{80906583-3538-4FFA-AD36-7A9D671B2B2B}" sibTransId="{443629D4-B4FE-47B5-87D7-6FCA749D5CF4}"/>
    <dgm:cxn modelId="{2C7F84D7-1F0A-429D-ACFD-BEEF573C6DC4}" type="presOf" srcId="{A8792DC8-594D-4851-BB78-A13D80E2F31F}" destId="{D3DB5F4F-3970-4D7F-A97E-104EA8F028A6}" srcOrd="0" destOrd="0" presId="urn:microsoft.com/office/officeart/2005/8/layout/lProcess3"/>
    <dgm:cxn modelId="{5650ECDA-BA82-46E3-B42B-1869196116CC}" type="presParOf" srcId="{50A0C9B6-AD30-4C19-BE65-C0C74F1CA694}" destId="{5F7A53C7-18DA-4A77-916A-B446B72758AA}" srcOrd="0" destOrd="0" presId="urn:microsoft.com/office/officeart/2005/8/layout/lProcess3"/>
    <dgm:cxn modelId="{6A4316A6-51ED-4D6E-81F7-706AF862A27A}" type="presParOf" srcId="{5F7A53C7-18DA-4A77-916A-B446B72758AA}" destId="{D3DB5F4F-3970-4D7F-A97E-104EA8F028A6}" srcOrd="0" destOrd="0" presId="urn:microsoft.com/office/officeart/2005/8/layout/lProcess3"/>
    <dgm:cxn modelId="{A85E1FFE-62A5-440A-A737-658C799E96BE}" type="presParOf" srcId="{5F7A53C7-18DA-4A77-916A-B446B72758AA}" destId="{3A4A9AA0-2CD7-4700-9BF6-71C0B45A0215}" srcOrd="1" destOrd="0" presId="urn:microsoft.com/office/officeart/2005/8/layout/lProcess3"/>
    <dgm:cxn modelId="{9DF7879F-FEBF-4110-978D-F33F785EA54D}" type="presParOf" srcId="{5F7A53C7-18DA-4A77-916A-B446B72758AA}" destId="{C292FA35-1F1E-4AB5-B807-29A97A2A8E5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D69670-7220-4DB8-814F-2F66D7191979}" type="doc">
      <dgm:prSet loTypeId="urn:microsoft.com/office/officeart/2005/8/layout/lProcess3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A8792DC8-594D-4851-BB78-A13D80E2F31F}">
      <dgm:prSet phldrT="[Texto]"/>
      <dgm:spPr/>
      <dgm:t>
        <a:bodyPr/>
        <a:lstStyle/>
        <a:p>
          <a:endParaRPr lang="es-ES" dirty="0"/>
        </a:p>
      </dgm:t>
    </dgm:pt>
    <dgm:pt modelId="{72C0360E-0C02-46F6-A464-692469B9B80C}" type="parTrans" cxnId="{77FF804B-84F5-41E5-B80A-DA2BC7C8CEDF}">
      <dgm:prSet/>
      <dgm:spPr/>
      <dgm:t>
        <a:bodyPr/>
        <a:lstStyle/>
        <a:p>
          <a:endParaRPr lang="es-ES"/>
        </a:p>
      </dgm:t>
    </dgm:pt>
    <dgm:pt modelId="{3F3814A2-92C0-4CF7-BED0-CDAA40A961F1}" type="sibTrans" cxnId="{77FF804B-84F5-41E5-B80A-DA2BC7C8CEDF}">
      <dgm:prSet/>
      <dgm:spPr/>
      <dgm:t>
        <a:bodyPr/>
        <a:lstStyle/>
        <a:p>
          <a:endParaRPr lang="es-ES"/>
        </a:p>
      </dgm:t>
    </dgm:pt>
    <dgm:pt modelId="{E6D02109-7FE4-431C-9E8F-49DC5F061724}">
      <dgm:prSet custT="1"/>
      <dgm:spPr/>
      <dgm:t>
        <a:bodyPr/>
        <a:lstStyle/>
        <a:p>
          <a:r>
            <a:rPr lang="es-E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ACTUACIONES</a:t>
          </a:r>
        </a:p>
      </dgm:t>
    </dgm:pt>
    <dgm:pt modelId="{80906583-3538-4FFA-AD36-7A9D671B2B2B}" type="parTrans" cxnId="{4B78FA9D-46E3-4F02-8854-E568B2438BA4}">
      <dgm:prSet/>
      <dgm:spPr/>
      <dgm:t>
        <a:bodyPr/>
        <a:lstStyle/>
        <a:p>
          <a:endParaRPr lang="es-ES"/>
        </a:p>
      </dgm:t>
    </dgm:pt>
    <dgm:pt modelId="{443629D4-B4FE-47B5-87D7-6FCA749D5CF4}" type="sibTrans" cxnId="{4B78FA9D-46E3-4F02-8854-E568B2438BA4}">
      <dgm:prSet/>
      <dgm:spPr/>
      <dgm:t>
        <a:bodyPr/>
        <a:lstStyle/>
        <a:p>
          <a:endParaRPr lang="es-ES"/>
        </a:p>
      </dgm:t>
    </dgm:pt>
    <dgm:pt modelId="{50A0C9B6-AD30-4C19-BE65-C0C74F1CA694}" type="pres">
      <dgm:prSet presAssocID="{DBD69670-7220-4DB8-814F-2F66D719197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F7A53C7-18DA-4A77-916A-B446B72758AA}" type="pres">
      <dgm:prSet presAssocID="{A8792DC8-594D-4851-BB78-A13D80E2F31F}" presName="horFlow" presStyleCnt="0"/>
      <dgm:spPr/>
    </dgm:pt>
    <dgm:pt modelId="{D3DB5F4F-3970-4D7F-A97E-104EA8F028A6}" type="pres">
      <dgm:prSet presAssocID="{A8792DC8-594D-4851-BB78-A13D80E2F31F}" presName="bigChev" presStyleLbl="node1" presStyleIdx="0" presStyleCnt="1" custScaleX="40288" custScaleY="49582" custLinFactNeighborX="-36492" custLinFactNeighborY="-1186"/>
      <dgm:spPr/>
    </dgm:pt>
    <dgm:pt modelId="{3A4A9AA0-2CD7-4700-9BF6-71C0B45A0215}" type="pres">
      <dgm:prSet presAssocID="{80906583-3538-4FFA-AD36-7A9D671B2B2B}" presName="parTrans" presStyleCnt="0"/>
      <dgm:spPr/>
    </dgm:pt>
    <dgm:pt modelId="{C292FA35-1F1E-4AB5-B807-29A97A2A8E51}" type="pres">
      <dgm:prSet presAssocID="{E6D02109-7FE4-431C-9E8F-49DC5F061724}" presName="node" presStyleLbl="alignAccFollowNode1" presStyleIdx="0" presStyleCnt="1" custScaleX="334878" custScaleY="78513">
        <dgm:presLayoutVars>
          <dgm:bulletEnabled val="1"/>
        </dgm:presLayoutVars>
      </dgm:prSet>
      <dgm:spPr/>
    </dgm:pt>
  </dgm:ptLst>
  <dgm:cxnLst>
    <dgm:cxn modelId="{38A41160-690F-4EDD-A8B1-7999C43565BA}" type="presOf" srcId="{DBD69670-7220-4DB8-814F-2F66D7191979}" destId="{50A0C9B6-AD30-4C19-BE65-C0C74F1CA694}" srcOrd="0" destOrd="0" presId="urn:microsoft.com/office/officeart/2005/8/layout/lProcess3"/>
    <dgm:cxn modelId="{77FF804B-84F5-41E5-B80A-DA2BC7C8CEDF}" srcId="{DBD69670-7220-4DB8-814F-2F66D7191979}" destId="{A8792DC8-594D-4851-BB78-A13D80E2F31F}" srcOrd="0" destOrd="0" parTransId="{72C0360E-0C02-46F6-A464-692469B9B80C}" sibTransId="{3F3814A2-92C0-4CF7-BED0-CDAA40A961F1}"/>
    <dgm:cxn modelId="{5862BD8E-4559-42B6-90F7-9FC3BDB2A095}" type="presOf" srcId="{E6D02109-7FE4-431C-9E8F-49DC5F061724}" destId="{C292FA35-1F1E-4AB5-B807-29A97A2A8E51}" srcOrd="0" destOrd="0" presId="urn:microsoft.com/office/officeart/2005/8/layout/lProcess3"/>
    <dgm:cxn modelId="{4B78FA9D-46E3-4F02-8854-E568B2438BA4}" srcId="{A8792DC8-594D-4851-BB78-A13D80E2F31F}" destId="{E6D02109-7FE4-431C-9E8F-49DC5F061724}" srcOrd="0" destOrd="0" parTransId="{80906583-3538-4FFA-AD36-7A9D671B2B2B}" sibTransId="{443629D4-B4FE-47B5-87D7-6FCA749D5CF4}"/>
    <dgm:cxn modelId="{2C7F84D7-1F0A-429D-ACFD-BEEF573C6DC4}" type="presOf" srcId="{A8792DC8-594D-4851-BB78-A13D80E2F31F}" destId="{D3DB5F4F-3970-4D7F-A97E-104EA8F028A6}" srcOrd="0" destOrd="0" presId="urn:microsoft.com/office/officeart/2005/8/layout/lProcess3"/>
    <dgm:cxn modelId="{5650ECDA-BA82-46E3-B42B-1869196116CC}" type="presParOf" srcId="{50A0C9B6-AD30-4C19-BE65-C0C74F1CA694}" destId="{5F7A53C7-18DA-4A77-916A-B446B72758AA}" srcOrd="0" destOrd="0" presId="urn:microsoft.com/office/officeart/2005/8/layout/lProcess3"/>
    <dgm:cxn modelId="{6A4316A6-51ED-4D6E-81F7-706AF862A27A}" type="presParOf" srcId="{5F7A53C7-18DA-4A77-916A-B446B72758AA}" destId="{D3DB5F4F-3970-4D7F-A97E-104EA8F028A6}" srcOrd="0" destOrd="0" presId="urn:microsoft.com/office/officeart/2005/8/layout/lProcess3"/>
    <dgm:cxn modelId="{A85E1FFE-62A5-440A-A737-658C799E96BE}" type="presParOf" srcId="{5F7A53C7-18DA-4A77-916A-B446B72758AA}" destId="{3A4A9AA0-2CD7-4700-9BF6-71C0B45A0215}" srcOrd="1" destOrd="0" presId="urn:microsoft.com/office/officeart/2005/8/layout/lProcess3"/>
    <dgm:cxn modelId="{9DF7879F-FEBF-4110-978D-F33F785EA54D}" type="presParOf" srcId="{5F7A53C7-18DA-4A77-916A-B446B72758AA}" destId="{C292FA35-1F1E-4AB5-B807-29A97A2A8E5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BD69670-7220-4DB8-814F-2F66D7191979}" type="doc">
      <dgm:prSet loTypeId="urn:microsoft.com/office/officeart/2005/8/layout/lProcess3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A8792DC8-594D-4851-BB78-A13D80E2F31F}">
      <dgm:prSet phldrT="[Texto]"/>
      <dgm:spPr/>
      <dgm:t>
        <a:bodyPr/>
        <a:lstStyle/>
        <a:p>
          <a:endParaRPr lang="es-ES" dirty="0"/>
        </a:p>
      </dgm:t>
    </dgm:pt>
    <dgm:pt modelId="{72C0360E-0C02-46F6-A464-692469B9B80C}" type="parTrans" cxnId="{77FF804B-84F5-41E5-B80A-DA2BC7C8CEDF}">
      <dgm:prSet/>
      <dgm:spPr/>
      <dgm:t>
        <a:bodyPr/>
        <a:lstStyle/>
        <a:p>
          <a:endParaRPr lang="es-ES"/>
        </a:p>
      </dgm:t>
    </dgm:pt>
    <dgm:pt modelId="{3F3814A2-92C0-4CF7-BED0-CDAA40A961F1}" type="sibTrans" cxnId="{77FF804B-84F5-41E5-B80A-DA2BC7C8CEDF}">
      <dgm:prSet/>
      <dgm:spPr/>
      <dgm:t>
        <a:bodyPr/>
        <a:lstStyle/>
        <a:p>
          <a:endParaRPr lang="es-ES"/>
        </a:p>
      </dgm:t>
    </dgm:pt>
    <dgm:pt modelId="{E6D02109-7FE4-431C-9E8F-49DC5F061724}">
      <dgm:prSet custT="1"/>
      <dgm:spPr/>
      <dgm:t>
        <a:bodyPr/>
        <a:lstStyle/>
        <a:p>
          <a:r>
            <a:rPr lang="es-ES" sz="5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ACTUACIONES</a:t>
          </a:r>
        </a:p>
      </dgm:t>
    </dgm:pt>
    <dgm:pt modelId="{80906583-3538-4FFA-AD36-7A9D671B2B2B}" type="parTrans" cxnId="{4B78FA9D-46E3-4F02-8854-E568B2438BA4}">
      <dgm:prSet/>
      <dgm:spPr/>
      <dgm:t>
        <a:bodyPr/>
        <a:lstStyle/>
        <a:p>
          <a:endParaRPr lang="es-ES"/>
        </a:p>
      </dgm:t>
    </dgm:pt>
    <dgm:pt modelId="{443629D4-B4FE-47B5-87D7-6FCA749D5CF4}" type="sibTrans" cxnId="{4B78FA9D-46E3-4F02-8854-E568B2438BA4}">
      <dgm:prSet/>
      <dgm:spPr/>
      <dgm:t>
        <a:bodyPr/>
        <a:lstStyle/>
        <a:p>
          <a:endParaRPr lang="es-ES"/>
        </a:p>
      </dgm:t>
    </dgm:pt>
    <dgm:pt modelId="{50A0C9B6-AD30-4C19-BE65-C0C74F1CA694}" type="pres">
      <dgm:prSet presAssocID="{DBD69670-7220-4DB8-814F-2F66D719197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F7A53C7-18DA-4A77-916A-B446B72758AA}" type="pres">
      <dgm:prSet presAssocID="{A8792DC8-594D-4851-BB78-A13D80E2F31F}" presName="horFlow" presStyleCnt="0"/>
      <dgm:spPr/>
    </dgm:pt>
    <dgm:pt modelId="{D3DB5F4F-3970-4D7F-A97E-104EA8F028A6}" type="pres">
      <dgm:prSet presAssocID="{A8792DC8-594D-4851-BB78-A13D80E2F31F}" presName="bigChev" presStyleLbl="node1" presStyleIdx="0" presStyleCnt="1" custScaleX="40288" custScaleY="49582" custLinFactNeighborX="-36492" custLinFactNeighborY="-1186"/>
      <dgm:spPr/>
    </dgm:pt>
    <dgm:pt modelId="{3A4A9AA0-2CD7-4700-9BF6-71C0B45A0215}" type="pres">
      <dgm:prSet presAssocID="{80906583-3538-4FFA-AD36-7A9D671B2B2B}" presName="parTrans" presStyleCnt="0"/>
      <dgm:spPr/>
    </dgm:pt>
    <dgm:pt modelId="{C292FA35-1F1E-4AB5-B807-29A97A2A8E51}" type="pres">
      <dgm:prSet presAssocID="{E6D02109-7FE4-431C-9E8F-49DC5F061724}" presName="node" presStyleLbl="alignAccFollowNode1" presStyleIdx="0" presStyleCnt="1" custScaleX="334878" custScaleY="78513">
        <dgm:presLayoutVars>
          <dgm:bulletEnabled val="1"/>
        </dgm:presLayoutVars>
      </dgm:prSet>
      <dgm:spPr/>
    </dgm:pt>
  </dgm:ptLst>
  <dgm:cxnLst>
    <dgm:cxn modelId="{38A41160-690F-4EDD-A8B1-7999C43565BA}" type="presOf" srcId="{DBD69670-7220-4DB8-814F-2F66D7191979}" destId="{50A0C9B6-AD30-4C19-BE65-C0C74F1CA694}" srcOrd="0" destOrd="0" presId="urn:microsoft.com/office/officeart/2005/8/layout/lProcess3"/>
    <dgm:cxn modelId="{77FF804B-84F5-41E5-B80A-DA2BC7C8CEDF}" srcId="{DBD69670-7220-4DB8-814F-2F66D7191979}" destId="{A8792DC8-594D-4851-BB78-A13D80E2F31F}" srcOrd="0" destOrd="0" parTransId="{72C0360E-0C02-46F6-A464-692469B9B80C}" sibTransId="{3F3814A2-92C0-4CF7-BED0-CDAA40A961F1}"/>
    <dgm:cxn modelId="{5862BD8E-4559-42B6-90F7-9FC3BDB2A095}" type="presOf" srcId="{E6D02109-7FE4-431C-9E8F-49DC5F061724}" destId="{C292FA35-1F1E-4AB5-B807-29A97A2A8E51}" srcOrd="0" destOrd="0" presId="urn:microsoft.com/office/officeart/2005/8/layout/lProcess3"/>
    <dgm:cxn modelId="{4B78FA9D-46E3-4F02-8854-E568B2438BA4}" srcId="{A8792DC8-594D-4851-BB78-A13D80E2F31F}" destId="{E6D02109-7FE4-431C-9E8F-49DC5F061724}" srcOrd="0" destOrd="0" parTransId="{80906583-3538-4FFA-AD36-7A9D671B2B2B}" sibTransId="{443629D4-B4FE-47B5-87D7-6FCA749D5CF4}"/>
    <dgm:cxn modelId="{2C7F84D7-1F0A-429D-ACFD-BEEF573C6DC4}" type="presOf" srcId="{A8792DC8-594D-4851-BB78-A13D80E2F31F}" destId="{D3DB5F4F-3970-4D7F-A97E-104EA8F028A6}" srcOrd="0" destOrd="0" presId="urn:microsoft.com/office/officeart/2005/8/layout/lProcess3"/>
    <dgm:cxn modelId="{5650ECDA-BA82-46E3-B42B-1869196116CC}" type="presParOf" srcId="{50A0C9B6-AD30-4C19-BE65-C0C74F1CA694}" destId="{5F7A53C7-18DA-4A77-916A-B446B72758AA}" srcOrd="0" destOrd="0" presId="urn:microsoft.com/office/officeart/2005/8/layout/lProcess3"/>
    <dgm:cxn modelId="{6A4316A6-51ED-4D6E-81F7-706AF862A27A}" type="presParOf" srcId="{5F7A53C7-18DA-4A77-916A-B446B72758AA}" destId="{D3DB5F4F-3970-4D7F-A97E-104EA8F028A6}" srcOrd="0" destOrd="0" presId="urn:microsoft.com/office/officeart/2005/8/layout/lProcess3"/>
    <dgm:cxn modelId="{A85E1FFE-62A5-440A-A737-658C799E96BE}" type="presParOf" srcId="{5F7A53C7-18DA-4A77-916A-B446B72758AA}" destId="{3A4A9AA0-2CD7-4700-9BF6-71C0B45A0215}" srcOrd="1" destOrd="0" presId="urn:microsoft.com/office/officeart/2005/8/layout/lProcess3"/>
    <dgm:cxn modelId="{9DF7879F-FEBF-4110-978D-F33F785EA54D}" type="presParOf" srcId="{5F7A53C7-18DA-4A77-916A-B446B72758AA}" destId="{C292FA35-1F1E-4AB5-B807-29A97A2A8E5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3D033F-659B-4DA4-9D45-5A5403FA2A0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3AAD5AA7-60F8-4BB4-A70E-06E0034085CC}">
      <dgm:prSet phldrT="[Texto]"/>
      <dgm:spPr/>
      <dgm:t>
        <a:bodyPr/>
        <a:lstStyle/>
        <a:p>
          <a:r>
            <a:rPr lang="es-ES" dirty="0"/>
            <a:t>INTENSO DINAMISMO ECONÓMICO Y MERCADO DE TRABAJO CRECIENTE</a:t>
          </a:r>
        </a:p>
      </dgm:t>
    </dgm:pt>
    <dgm:pt modelId="{A0737DC4-90E5-43DC-A6D8-EF63D980AD51}" type="parTrans" cxnId="{9D9E922B-D792-4B25-8330-01D9B31FEC05}">
      <dgm:prSet/>
      <dgm:spPr/>
      <dgm:t>
        <a:bodyPr/>
        <a:lstStyle/>
        <a:p>
          <a:endParaRPr lang="es-ES"/>
        </a:p>
      </dgm:t>
    </dgm:pt>
    <dgm:pt modelId="{9098A242-B21F-4953-93B1-6C4347B5D3C7}" type="sibTrans" cxnId="{9D9E922B-D792-4B25-8330-01D9B31FEC05}">
      <dgm:prSet/>
      <dgm:spPr/>
      <dgm:t>
        <a:bodyPr/>
        <a:lstStyle/>
        <a:p>
          <a:endParaRPr lang="es-ES"/>
        </a:p>
      </dgm:t>
    </dgm:pt>
    <dgm:pt modelId="{6E1A6312-A8C0-4B1E-B1CC-56D474BBE84B}">
      <dgm:prSet phldrT="[Texto]"/>
      <dgm:spPr/>
      <dgm:t>
        <a:bodyPr/>
        <a:lstStyle/>
        <a:p>
          <a:r>
            <a:rPr lang="es-ES" dirty="0"/>
            <a:t>ALTO NIVEL DE EMPRENDIMIENTO</a:t>
          </a:r>
        </a:p>
      </dgm:t>
    </dgm:pt>
    <dgm:pt modelId="{9D08B313-ABD9-4F97-A8EF-4E9C60C6D865}" type="parTrans" cxnId="{2AA895D1-BDF5-4F0F-AB17-FAFD026A6DFE}">
      <dgm:prSet/>
      <dgm:spPr/>
      <dgm:t>
        <a:bodyPr/>
        <a:lstStyle/>
        <a:p>
          <a:endParaRPr lang="es-ES"/>
        </a:p>
      </dgm:t>
    </dgm:pt>
    <dgm:pt modelId="{4CB501D3-6CCB-4F52-BE0F-3BF2FD1FDB5C}" type="sibTrans" cxnId="{2AA895D1-BDF5-4F0F-AB17-FAFD026A6DFE}">
      <dgm:prSet/>
      <dgm:spPr/>
      <dgm:t>
        <a:bodyPr/>
        <a:lstStyle/>
        <a:p>
          <a:endParaRPr lang="es-ES"/>
        </a:p>
      </dgm:t>
    </dgm:pt>
    <dgm:pt modelId="{4A9F4E64-CB13-4568-9C7B-28F0E23C8C30}">
      <dgm:prSet phldrT="[Texto]"/>
      <dgm:spPr/>
      <dgm:t>
        <a:bodyPr/>
        <a:lstStyle/>
        <a:p>
          <a:r>
            <a:rPr lang="es-ES" dirty="0"/>
            <a:t>FUERTE ARRAIGO DEL EMPRESARIADO EN EL TERRITORIO</a:t>
          </a:r>
        </a:p>
      </dgm:t>
    </dgm:pt>
    <dgm:pt modelId="{7AD788CE-6216-4386-BAA7-CABA1C2644EA}" type="parTrans" cxnId="{8F8DDA98-3BD0-4F02-B842-D36C489D60BB}">
      <dgm:prSet/>
      <dgm:spPr/>
      <dgm:t>
        <a:bodyPr/>
        <a:lstStyle/>
        <a:p>
          <a:endParaRPr lang="es-ES"/>
        </a:p>
      </dgm:t>
    </dgm:pt>
    <dgm:pt modelId="{788FC768-709B-4508-B6FC-375951B86857}" type="sibTrans" cxnId="{8F8DDA98-3BD0-4F02-B842-D36C489D60BB}">
      <dgm:prSet/>
      <dgm:spPr/>
      <dgm:t>
        <a:bodyPr/>
        <a:lstStyle/>
        <a:p>
          <a:endParaRPr lang="es-ES"/>
        </a:p>
      </dgm:t>
    </dgm:pt>
    <dgm:pt modelId="{A36A4331-1C4B-41F2-B153-26CDB9487B6E}" type="pres">
      <dgm:prSet presAssocID="{1F3D033F-659B-4DA4-9D45-5A5403FA2A01}" presName="Name0" presStyleCnt="0">
        <dgm:presLayoutVars>
          <dgm:chMax val="7"/>
          <dgm:chPref val="7"/>
          <dgm:dir/>
        </dgm:presLayoutVars>
      </dgm:prSet>
      <dgm:spPr/>
    </dgm:pt>
    <dgm:pt modelId="{20242354-C71E-44BE-9D89-8C9639D83D7C}" type="pres">
      <dgm:prSet presAssocID="{1F3D033F-659B-4DA4-9D45-5A5403FA2A01}" presName="Name1" presStyleCnt="0"/>
      <dgm:spPr/>
    </dgm:pt>
    <dgm:pt modelId="{E8792EA8-475F-447B-A2DC-07CB86A84B7A}" type="pres">
      <dgm:prSet presAssocID="{1F3D033F-659B-4DA4-9D45-5A5403FA2A01}" presName="cycle" presStyleCnt="0"/>
      <dgm:spPr/>
    </dgm:pt>
    <dgm:pt modelId="{F752E091-E7EC-41E8-AA8F-4A7DAE2FFB41}" type="pres">
      <dgm:prSet presAssocID="{1F3D033F-659B-4DA4-9D45-5A5403FA2A01}" presName="srcNode" presStyleLbl="node1" presStyleIdx="0" presStyleCnt="3"/>
      <dgm:spPr/>
    </dgm:pt>
    <dgm:pt modelId="{261C4ED9-68B5-48EA-9A54-DF23A61C4127}" type="pres">
      <dgm:prSet presAssocID="{1F3D033F-659B-4DA4-9D45-5A5403FA2A01}" presName="conn" presStyleLbl="parChTrans1D2" presStyleIdx="0" presStyleCnt="1"/>
      <dgm:spPr/>
    </dgm:pt>
    <dgm:pt modelId="{806C17DF-B915-41BF-8B98-265A98B7A34A}" type="pres">
      <dgm:prSet presAssocID="{1F3D033F-659B-4DA4-9D45-5A5403FA2A01}" presName="extraNode" presStyleLbl="node1" presStyleIdx="0" presStyleCnt="3"/>
      <dgm:spPr/>
    </dgm:pt>
    <dgm:pt modelId="{736BC04B-1ADF-4F2B-B7B6-020C7A76DF28}" type="pres">
      <dgm:prSet presAssocID="{1F3D033F-659B-4DA4-9D45-5A5403FA2A01}" presName="dstNode" presStyleLbl="node1" presStyleIdx="0" presStyleCnt="3"/>
      <dgm:spPr/>
    </dgm:pt>
    <dgm:pt modelId="{87146198-FBC5-4D9A-B957-275CC64D609A}" type="pres">
      <dgm:prSet presAssocID="{3AAD5AA7-60F8-4BB4-A70E-06E0034085CC}" presName="text_1" presStyleLbl="node1" presStyleIdx="0" presStyleCnt="3">
        <dgm:presLayoutVars>
          <dgm:bulletEnabled val="1"/>
        </dgm:presLayoutVars>
      </dgm:prSet>
      <dgm:spPr/>
    </dgm:pt>
    <dgm:pt modelId="{5705EB02-64C4-4C05-86BF-D4A3E6AF742F}" type="pres">
      <dgm:prSet presAssocID="{3AAD5AA7-60F8-4BB4-A70E-06E0034085CC}" presName="accent_1" presStyleCnt="0"/>
      <dgm:spPr/>
    </dgm:pt>
    <dgm:pt modelId="{7F90EB98-1F92-4F6B-9A84-C7270E840949}" type="pres">
      <dgm:prSet presAssocID="{3AAD5AA7-60F8-4BB4-A70E-06E0034085CC}" presName="accentRepeatNode" presStyleLbl="solidFgAcc1" presStyleIdx="0" presStyleCnt="3"/>
      <dgm:spPr/>
    </dgm:pt>
    <dgm:pt modelId="{13E3C039-2EE2-4990-B17C-F436CFA7317A}" type="pres">
      <dgm:prSet presAssocID="{6E1A6312-A8C0-4B1E-B1CC-56D474BBE84B}" presName="text_2" presStyleLbl="node1" presStyleIdx="1" presStyleCnt="3">
        <dgm:presLayoutVars>
          <dgm:bulletEnabled val="1"/>
        </dgm:presLayoutVars>
      </dgm:prSet>
      <dgm:spPr/>
    </dgm:pt>
    <dgm:pt modelId="{AF34AEE7-EE03-4EEC-8DF7-CD4832585B57}" type="pres">
      <dgm:prSet presAssocID="{6E1A6312-A8C0-4B1E-B1CC-56D474BBE84B}" presName="accent_2" presStyleCnt="0"/>
      <dgm:spPr/>
    </dgm:pt>
    <dgm:pt modelId="{685965B8-E776-479A-86CC-2AB918A7A9EE}" type="pres">
      <dgm:prSet presAssocID="{6E1A6312-A8C0-4B1E-B1CC-56D474BBE84B}" presName="accentRepeatNode" presStyleLbl="solidFgAcc1" presStyleIdx="1" presStyleCnt="3"/>
      <dgm:spPr/>
    </dgm:pt>
    <dgm:pt modelId="{B0C339B7-4551-45DE-80E9-12749FE4F13D}" type="pres">
      <dgm:prSet presAssocID="{4A9F4E64-CB13-4568-9C7B-28F0E23C8C30}" presName="text_3" presStyleLbl="node1" presStyleIdx="2" presStyleCnt="3">
        <dgm:presLayoutVars>
          <dgm:bulletEnabled val="1"/>
        </dgm:presLayoutVars>
      </dgm:prSet>
      <dgm:spPr/>
    </dgm:pt>
    <dgm:pt modelId="{9CF899FC-DC12-4810-B0C9-7D359C6961C7}" type="pres">
      <dgm:prSet presAssocID="{4A9F4E64-CB13-4568-9C7B-28F0E23C8C30}" presName="accent_3" presStyleCnt="0"/>
      <dgm:spPr/>
    </dgm:pt>
    <dgm:pt modelId="{760D7AFC-A6B1-4E88-9003-AD9A056776AF}" type="pres">
      <dgm:prSet presAssocID="{4A9F4E64-CB13-4568-9C7B-28F0E23C8C30}" presName="accentRepeatNode" presStyleLbl="solidFgAcc1" presStyleIdx="2" presStyleCnt="3"/>
      <dgm:spPr/>
    </dgm:pt>
  </dgm:ptLst>
  <dgm:cxnLst>
    <dgm:cxn modelId="{25DD0100-B1AE-4C39-A87A-D9F2B34EA906}" type="presOf" srcId="{1F3D033F-659B-4DA4-9D45-5A5403FA2A01}" destId="{A36A4331-1C4B-41F2-B153-26CDB9487B6E}" srcOrd="0" destOrd="0" presId="urn:microsoft.com/office/officeart/2008/layout/VerticalCurvedList"/>
    <dgm:cxn modelId="{9D9E922B-D792-4B25-8330-01D9B31FEC05}" srcId="{1F3D033F-659B-4DA4-9D45-5A5403FA2A01}" destId="{3AAD5AA7-60F8-4BB4-A70E-06E0034085CC}" srcOrd="0" destOrd="0" parTransId="{A0737DC4-90E5-43DC-A6D8-EF63D980AD51}" sibTransId="{9098A242-B21F-4953-93B1-6C4347B5D3C7}"/>
    <dgm:cxn modelId="{439B8648-9A5E-467C-A348-42ABDE3ADD62}" type="presOf" srcId="{3AAD5AA7-60F8-4BB4-A70E-06E0034085CC}" destId="{87146198-FBC5-4D9A-B957-275CC64D609A}" srcOrd="0" destOrd="0" presId="urn:microsoft.com/office/officeart/2008/layout/VerticalCurvedList"/>
    <dgm:cxn modelId="{8F8DDA98-3BD0-4F02-B842-D36C489D60BB}" srcId="{1F3D033F-659B-4DA4-9D45-5A5403FA2A01}" destId="{4A9F4E64-CB13-4568-9C7B-28F0E23C8C30}" srcOrd="2" destOrd="0" parTransId="{7AD788CE-6216-4386-BAA7-CABA1C2644EA}" sibTransId="{788FC768-709B-4508-B6FC-375951B86857}"/>
    <dgm:cxn modelId="{2AA895D1-BDF5-4F0F-AB17-FAFD026A6DFE}" srcId="{1F3D033F-659B-4DA4-9D45-5A5403FA2A01}" destId="{6E1A6312-A8C0-4B1E-B1CC-56D474BBE84B}" srcOrd="1" destOrd="0" parTransId="{9D08B313-ABD9-4F97-A8EF-4E9C60C6D865}" sibTransId="{4CB501D3-6CCB-4F52-BE0F-3BF2FD1FDB5C}"/>
    <dgm:cxn modelId="{134126E0-ACD0-4F8E-ABDA-F5FEE13CAE51}" type="presOf" srcId="{4A9F4E64-CB13-4568-9C7B-28F0E23C8C30}" destId="{B0C339B7-4551-45DE-80E9-12749FE4F13D}" srcOrd="0" destOrd="0" presId="urn:microsoft.com/office/officeart/2008/layout/VerticalCurvedList"/>
    <dgm:cxn modelId="{06030FEC-9350-4D99-8BB1-B379F38A7894}" type="presOf" srcId="{6E1A6312-A8C0-4B1E-B1CC-56D474BBE84B}" destId="{13E3C039-2EE2-4990-B17C-F436CFA7317A}" srcOrd="0" destOrd="0" presId="urn:microsoft.com/office/officeart/2008/layout/VerticalCurvedList"/>
    <dgm:cxn modelId="{3AFB49F2-382A-44B9-994D-4759B7427F7F}" type="presOf" srcId="{9098A242-B21F-4953-93B1-6C4347B5D3C7}" destId="{261C4ED9-68B5-48EA-9A54-DF23A61C4127}" srcOrd="0" destOrd="0" presId="urn:microsoft.com/office/officeart/2008/layout/VerticalCurvedList"/>
    <dgm:cxn modelId="{1F227EEA-3A94-4059-A7E4-1554B11088C4}" type="presParOf" srcId="{A36A4331-1C4B-41F2-B153-26CDB9487B6E}" destId="{20242354-C71E-44BE-9D89-8C9639D83D7C}" srcOrd="0" destOrd="0" presId="urn:microsoft.com/office/officeart/2008/layout/VerticalCurvedList"/>
    <dgm:cxn modelId="{73D51AF3-5840-4B78-8FE5-7E7F64C9E0FE}" type="presParOf" srcId="{20242354-C71E-44BE-9D89-8C9639D83D7C}" destId="{E8792EA8-475F-447B-A2DC-07CB86A84B7A}" srcOrd="0" destOrd="0" presId="urn:microsoft.com/office/officeart/2008/layout/VerticalCurvedList"/>
    <dgm:cxn modelId="{7E11EA49-EAD6-40B9-8361-3B365E8A3398}" type="presParOf" srcId="{E8792EA8-475F-447B-A2DC-07CB86A84B7A}" destId="{F752E091-E7EC-41E8-AA8F-4A7DAE2FFB41}" srcOrd="0" destOrd="0" presId="urn:microsoft.com/office/officeart/2008/layout/VerticalCurvedList"/>
    <dgm:cxn modelId="{D245A27B-D549-4212-ABCC-47947E841C99}" type="presParOf" srcId="{E8792EA8-475F-447B-A2DC-07CB86A84B7A}" destId="{261C4ED9-68B5-48EA-9A54-DF23A61C4127}" srcOrd="1" destOrd="0" presId="urn:microsoft.com/office/officeart/2008/layout/VerticalCurvedList"/>
    <dgm:cxn modelId="{46CCF9AF-2F91-4522-8097-DA12F3D295B9}" type="presParOf" srcId="{E8792EA8-475F-447B-A2DC-07CB86A84B7A}" destId="{806C17DF-B915-41BF-8B98-265A98B7A34A}" srcOrd="2" destOrd="0" presId="urn:microsoft.com/office/officeart/2008/layout/VerticalCurvedList"/>
    <dgm:cxn modelId="{DC150C1E-C15C-45B0-BAE7-0FFDD31B071C}" type="presParOf" srcId="{E8792EA8-475F-447B-A2DC-07CB86A84B7A}" destId="{736BC04B-1ADF-4F2B-B7B6-020C7A76DF28}" srcOrd="3" destOrd="0" presId="urn:microsoft.com/office/officeart/2008/layout/VerticalCurvedList"/>
    <dgm:cxn modelId="{B6BAB379-7113-46F1-B7AE-B033500C1B04}" type="presParOf" srcId="{20242354-C71E-44BE-9D89-8C9639D83D7C}" destId="{87146198-FBC5-4D9A-B957-275CC64D609A}" srcOrd="1" destOrd="0" presId="urn:microsoft.com/office/officeart/2008/layout/VerticalCurvedList"/>
    <dgm:cxn modelId="{48DDA3E1-C907-4FCD-B1C3-43469C14A697}" type="presParOf" srcId="{20242354-C71E-44BE-9D89-8C9639D83D7C}" destId="{5705EB02-64C4-4C05-86BF-D4A3E6AF742F}" srcOrd="2" destOrd="0" presId="urn:microsoft.com/office/officeart/2008/layout/VerticalCurvedList"/>
    <dgm:cxn modelId="{77FC5F20-D7B8-4EA8-ADC2-7DD76C67090A}" type="presParOf" srcId="{5705EB02-64C4-4C05-86BF-D4A3E6AF742F}" destId="{7F90EB98-1F92-4F6B-9A84-C7270E840949}" srcOrd="0" destOrd="0" presId="urn:microsoft.com/office/officeart/2008/layout/VerticalCurvedList"/>
    <dgm:cxn modelId="{B5D50D4E-3198-42EC-938E-9BE123E211E2}" type="presParOf" srcId="{20242354-C71E-44BE-9D89-8C9639D83D7C}" destId="{13E3C039-2EE2-4990-B17C-F436CFA7317A}" srcOrd="3" destOrd="0" presId="urn:microsoft.com/office/officeart/2008/layout/VerticalCurvedList"/>
    <dgm:cxn modelId="{07D1C8C7-46C6-4231-995A-B0DA89EE764C}" type="presParOf" srcId="{20242354-C71E-44BE-9D89-8C9639D83D7C}" destId="{AF34AEE7-EE03-4EEC-8DF7-CD4832585B57}" srcOrd="4" destOrd="0" presId="urn:microsoft.com/office/officeart/2008/layout/VerticalCurvedList"/>
    <dgm:cxn modelId="{2131120A-2DED-475E-BE78-F689DE7B4D0E}" type="presParOf" srcId="{AF34AEE7-EE03-4EEC-8DF7-CD4832585B57}" destId="{685965B8-E776-479A-86CC-2AB918A7A9EE}" srcOrd="0" destOrd="0" presId="urn:microsoft.com/office/officeart/2008/layout/VerticalCurvedList"/>
    <dgm:cxn modelId="{E5F28C70-3F23-4ABB-98D5-F875F2E46459}" type="presParOf" srcId="{20242354-C71E-44BE-9D89-8C9639D83D7C}" destId="{B0C339B7-4551-45DE-80E9-12749FE4F13D}" srcOrd="5" destOrd="0" presId="urn:microsoft.com/office/officeart/2008/layout/VerticalCurvedList"/>
    <dgm:cxn modelId="{089A2F48-5CCF-4E83-8833-58F5210F4D06}" type="presParOf" srcId="{20242354-C71E-44BE-9D89-8C9639D83D7C}" destId="{9CF899FC-DC12-4810-B0C9-7D359C6961C7}" srcOrd="6" destOrd="0" presId="urn:microsoft.com/office/officeart/2008/layout/VerticalCurvedList"/>
    <dgm:cxn modelId="{F27FA8A9-8C44-4B0C-8C96-DB920526B754}" type="presParOf" srcId="{9CF899FC-DC12-4810-B0C9-7D359C6961C7}" destId="{760D7AFC-A6B1-4E88-9003-AD9A056776A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BD69670-7220-4DB8-814F-2F66D7191979}" type="doc">
      <dgm:prSet loTypeId="urn:microsoft.com/office/officeart/2005/8/layout/lProcess3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A8792DC8-594D-4851-BB78-A13D80E2F31F}">
      <dgm:prSet phldrT="[Texto]"/>
      <dgm:spPr/>
      <dgm:t>
        <a:bodyPr/>
        <a:lstStyle/>
        <a:p>
          <a:endParaRPr lang="es-ES" dirty="0"/>
        </a:p>
      </dgm:t>
    </dgm:pt>
    <dgm:pt modelId="{72C0360E-0C02-46F6-A464-692469B9B80C}" type="parTrans" cxnId="{77FF804B-84F5-41E5-B80A-DA2BC7C8CEDF}">
      <dgm:prSet/>
      <dgm:spPr/>
      <dgm:t>
        <a:bodyPr/>
        <a:lstStyle/>
        <a:p>
          <a:endParaRPr lang="es-ES"/>
        </a:p>
      </dgm:t>
    </dgm:pt>
    <dgm:pt modelId="{3F3814A2-92C0-4CF7-BED0-CDAA40A961F1}" type="sibTrans" cxnId="{77FF804B-84F5-41E5-B80A-DA2BC7C8CEDF}">
      <dgm:prSet/>
      <dgm:spPr/>
      <dgm:t>
        <a:bodyPr/>
        <a:lstStyle/>
        <a:p>
          <a:endParaRPr lang="es-ES"/>
        </a:p>
      </dgm:t>
    </dgm:pt>
    <dgm:pt modelId="{E6D02109-7FE4-431C-9E8F-49DC5F061724}">
      <dgm:prSet custT="1"/>
      <dgm:spPr/>
      <dgm:t>
        <a:bodyPr/>
        <a:lstStyle/>
        <a:p>
          <a:r>
            <a:rPr lang="es-E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ACTUACIONES</a:t>
          </a:r>
          <a:r>
            <a: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</a:p>
      </dgm:t>
    </dgm:pt>
    <dgm:pt modelId="{80906583-3538-4FFA-AD36-7A9D671B2B2B}" type="parTrans" cxnId="{4B78FA9D-46E3-4F02-8854-E568B2438BA4}">
      <dgm:prSet/>
      <dgm:spPr/>
      <dgm:t>
        <a:bodyPr/>
        <a:lstStyle/>
        <a:p>
          <a:endParaRPr lang="es-ES"/>
        </a:p>
      </dgm:t>
    </dgm:pt>
    <dgm:pt modelId="{443629D4-B4FE-47B5-87D7-6FCA749D5CF4}" type="sibTrans" cxnId="{4B78FA9D-46E3-4F02-8854-E568B2438BA4}">
      <dgm:prSet/>
      <dgm:spPr/>
      <dgm:t>
        <a:bodyPr/>
        <a:lstStyle/>
        <a:p>
          <a:endParaRPr lang="es-ES"/>
        </a:p>
      </dgm:t>
    </dgm:pt>
    <dgm:pt modelId="{50A0C9B6-AD30-4C19-BE65-C0C74F1CA694}" type="pres">
      <dgm:prSet presAssocID="{DBD69670-7220-4DB8-814F-2F66D719197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F7A53C7-18DA-4A77-916A-B446B72758AA}" type="pres">
      <dgm:prSet presAssocID="{A8792DC8-594D-4851-BB78-A13D80E2F31F}" presName="horFlow" presStyleCnt="0"/>
      <dgm:spPr/>
    </dgm:pt>
    <dgm:pt modelId="{D3DB5F4F-3970-4D7F-A97E-104EA8F028A6}" type="pres">
      <dgm:prSet presAssocID="{A8792DC8-594D-4851-BB78-A13D80E2F31F}" presName="bigChev" presStyleLbl="node1" presStyleIdx="0" presStyleCnt="1" custScaleX="40288" custScaleY="49582" custLinFactNeighborX="-36492" custLinFactNeighborY="-1186"/>
      <dgm:spPr/>
    </dgm:pt>
    <dgm:pt modelId="{3A4A9AA0-2CD7-4700-9BF6-71C0B45A0215}" type="pres">
      <dgm:prSet presAssocID="{80906583-3538-4FFA-AD36-7A9D671B2B2B}" presName="parTrans" presStyleCnt="0"/>
      <dgm:spPr/>
    </dgm:pt>
    <dgm:pt modelId="{C292FA35-1F1E-4AB5-B807-29A97A2A8E51}" type="pres">
      <dgm:prSet presAssocID="{E6D02109-7FE4-431C-9E8F-49DC5F061724}" presName="node" presStyleLbl="alignAccFollowNode1" presStyleIdx="0" presStyleCnt="1" custScaleX="334878" custScaleY="78513">
        <dgm:presLayoutVars>
          <dgm:bulletEnabled val="1"/>
        </dgm:presLayoutVars>
      </dgm:prSet>
      <dgm:spPr/>
    </dgm:pt>
  </dgm:ptLst>
  <dgm:cxnLst>
    <dgm:cxn modelId="{38A41160-690F-4EDD-A8B1-7999C43565BA}" type="presOf" srcId="{DBD69670-7220-4DB8-814F-2F66D7191979}" destId="{50A0C9B6-AD30-4C19-BE65-C0C74F1CA694}" srcOrd="0" destOrd="0" presId="urn:microsoft.com/office/officeart/2005/8/layout/lProcess3"/>
    <dgm:cxn modelId="{77FF804B-84F5-41E5-B80A-DA2BC7C8CEDF}" srcId="{DBD69670-7220-4DB8-814F-2F66D7191979}" destId="{A8792DC8-594D-4851-BB78-A13D80E2F31F}" srcOrd="0" destOrd="0" parTransId="{72C0360E-0C02-46F6-A464-692469B9B80C}" sibTransId="{3F3814A2-92C0-4CF7-BED0-CDAA40A961F1}"/>
    <dgm:cxn modelId="{5862BD8E-4559-42B6-90F7-9FC3BDB2A095}" type="presOf" srcId="{E6D02109-7FE4-431C-9E8F-49DC5F061724}" destId="{C292FA35-1F1E-4AB5-B807-29A97A2A8E51}" srcOrd="0" destOrd="0" presId="urn:microsoft.com/office/officeart/2005/8/layout/lProcess3"/>
    <dgm:cxn modelId="{4B78FA9D-46E3-4F02-8854-E568B2438BA4}" srcId="{A8792DC8-594D-4851-BB78-A13D80E2F31F}" destId="{E6D02109-7FE4-431C-9E8F-49DC5F061724}" srcOrd="0" destOrd="0" parTransId="{80906583-3538-4FFA-AD36-7A9D671B2B2B}" sibTransId="{443629D4-B4FE-47B5-87D7-6FCA749D5CF4}"/>
    <dgm:cxn modelId="{2C7F84D7-1F0A-429D-ACFD-BEEF573C6DC4}" type="presOf" srcId="{A8792DC8-594D-4851-BB78-A13D80E2F31F}" destId="{D3DB5F4F-3970-4D7F-A97E-104EA8F028A6}" srcOrd="0" destOrd="0" presId="urn:microsoft.com/office/officeart/2005/8/layout/lProcess3"/>
    <dgm:cxn modelId="{5650ECDA-BA82-46E3-B42B-1869196116CC}" type="presParOf" srcId="{50A0C9B6-AD30-4C19-BE65-C0C74F1CA694}" destId="{5F7A53C7-18DA-4A77-916A-B446B72758AA}" srcOrd="0" destOrd="0" presId="urn:microsoft.com/office/officeart/2005/8/layout/lProcess3"/>
    <dgm:cxn modelId="{6A4316A6-51ED-4D6E-81F7-706AF862A27A}" type="presParOf" srcId="{5F7A53C7-18DA-4A77-916A-B446B72758AA}" destId="{D3DB5F4F-3970-4D7F-A97E-104EA8F028A6}" srcOrd="0" destOrd="0" presId="urn:microsoft.com/office/officeart/2005/8/layout/lProcess3"/>
    <dgm:cxn modelId="{A85E1FFE-62A5-440A-A737-658C799E96BE}" type="presParOf" srcId="{5F7A53C7-18DA-4A77-916A-B446B72758AA}" destId="{3A4A9AA0-2CD7-4700-9BF6-71C0B45A0215}" srcOrd="1" destOrd="0" presId="urn:microsoft.com/office/officeart/2005/8/layout/lProcess3"/>
    <dgm:cxn modelId="{9DF7879F-FEBF-4110-978D-F33F785EA54D}" type="presParOf" srcId="{5F7A53C7-18DA-4A77-916A-B446B72758AA}" destId="{C292FA35-1F1E-4AB5-B807-29A97A2A8E5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641E6A4-2D8B-4104-8729-FAE8F2E0E91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EEAE475-54BC-4E90-AD8E-F40781548F00}">
      <dgm:prSet phldrT="[Texto]"/>
      <dgm:spPr/>
      <dgm:t>
        <a:bodyPr/>
        <a:lstStyle/>
        <a:p>
          <a:r>
            <a:rPr lang="es-ES" b="1" dirty="0"/>
            <a:t>ASESORAMIENTO EMPRESARIAL</a:t>
          </a:r>
        </a:p>
      </dgm:t>
    </dgm:pt>
    <dgm:pt modelId="{1F2C0810-5301-4C92-B255-88774C1A380E}" type="parTrans" cxnId="{EEB66BC5-A06B-4C6B-9D2F-366A4DA74388}">
      <dgm:prSet/>
      <dgm:spPr/>
      <dgm:t>
        <a:bodyPr/>
        <a:lstStyle/>
        <a:p>
          <a:endParaRPr lang="es-ES"/>
        </a:p>
      </dgm:t>
    </dgm:pt>
    <dgm:pt modelId="{BCD0C77F-61F9-4F72-B946-A6014340C418}" type="sibTrans" cxnId="{EEB66BC5-A06B-4C6B-9D2F-366A4DA74388}">
      <dgm:prSet/>
      <dgm:spPr/>
      <dgm:t>
        <a:bodyPr/>
        <a:lstStyle/>
        <a:p>
          <a:endParaRPr lang="es-ES"/>
        </a:p>
      </dgm:t>
    </dgm:pt>
    <dgm:pt modelId="{F64F4148-44C6-4D05-BCAA-400EA2FBF7E4}">
      <dgm:prSet phldrT="[Texto]"/>
      <dgm:spPr/>
      <dgm:t>
        <a:bodyPr/>
        <a:lstStyle/>
        <a:p>
          <a:r>
            <a:rPr lang="es-ES" b="1" dirty="0"/>
            <a:t>VISIBILIZAR LAS OPORTUNIDADES LABORALES</a:t>
          </a:r>
        </a:p>
      </dgm:t>
    </dgm:pt>
    <dgm:pt modelId="{8034EE76-427A-4350-B31F-6DB58C8E3B7B}" type="parTrans" cxnId="{CF0CC262-0292-4424-83C3-CA0DA248AA01}">
      <dgm:prSet/>
      <dgm:spPr/>
      <dgm:t>
        <a:bodyPr/>
        <a:lstStyle/>
        <a:p>
          <a:endParaRPr lang="es-ES"/>
        </a:p>
      </dgm:t>
    </dgm:pt>
    <dgm:pt modelId="{E79EBB48-AB05-44BA-8CD7-95B1A0A4E3FB}" type="sibTrans" cxnId="{CF0CC262-0292-4424-83C3-CA0DA248AA01}">
      <dgm:prSet/>
      <dgm:spPr/>
      <dgm:t>
        <a:bodyPr/>
        <a:lstStyle/>
        <a:p>
          <a:endParaRPr lang="es-ES"/>
        </a:p>
      </dgm:t>
    </dgm:pt>
    <dgm:pt modelId="{C0FE4E6E-9F64-42A8-B4E9-591900829847}">
      <dgm:prSet phldrT="[Texto]"/>
      <dgm:spPr/>
      <dgm:t>
        <a:bodyPr/>
        <a:lstStyle/>
        <a:p>
          <a:r>
            <a:rPr lang="es-ES" b="1" dirty="0"/>
            <a:t>CULTURA EMPRENDEDORA</a:t>
          </a:r>
        </a:p>
      </dgm:t>
    </dgm:pt>
    <dgm:pt modelId="{B470DD79-8E1F-4145-BD85-AD24D295BFB8}" type="parTrans" cxnId="{86EB7381-DB7A-45D2-B237-93960F7CFF2A}">
      <dgm:prSet/>
      <dgm:spPr/>
      <dgm:t>
        <a:bodyPr/>
        <a:lstStyle/>
        <a:p>
          <a:endParaRPr lang="es-ES"/>
        </a:p>
      </dgm:t>
    </dgm:pt>
    <dgm:pt modelId="{440BABC9-A789-429E-B148-27FF9EB94AD2}" type="sibTrans" cxnId="{86EB7381-DB7A-45D2-B237-93960F7CFF2A}">
      <dgm:prSet/>
      <dgm:spPr/>
      <dgm:t>
        <a:bodyPr/>
        <a:lstStyle/>
        <a:p>
          <a:endParaRPr lang="es-ES"/>
        </a:p>
      </dgm:t>
    </dgm:pt>
    <dgm:pt modelId="{83D9AA15-5BAB-4115-8BCF-7572BFA31921}" type="pres">
      <dgm:prSet presAssocID="{4641E6A4-2D8B-4104-8729-FAE8F2E0E916}" presName="Name0" presStyleCnt="0">
        <dgm:presLayoutVars>
          <dgm:dir/>
          <dgm:resizeHandles val="exact"/>
        </dgm:presLayoutVars>
      </dgm:prSet>
      <dgm:spPr/>
    </dgm:pt>
    <dgm:pt modelId="{895535D3-5A1D-444F-818C-3BDB25150D6A}" type="pres">
      <dgm:prSet presAssocID="{9EEAE475-54BC-4E90-AD8E-F40781548F00}" presName="node" presStyleLbl="node1" presStyleIdx="0" presStyleCnt="3" custScaleX="117233">
        <dgm:presLayoutVars>
          <dgm:bulletEnabled val="1"/>
        </dgm:presLayoutVars>
      </dgm:prSet>
      <dgm:spPr/>
    </dgm:pt>
    <dgm:pt modelId="{E04A3750-5BE8-4049-9790-009463EF0D82}" type="pres">
      <dgm:prSet presAssocID="{BCD0C77F-61F9-4F72-B946-A6014340C418}" presName="sibTrans" presStyleLbl="sibTrans2D1" presStyleIdx="0" presStyleCnt="2"/>
      <dgm:spPr/>
    </dgm:pt>
    <dgm:pt modelId="{8177C8D1-733E-48D1-BEC1-CB8F2D06E036}" type="pres">
      <dgm:prSet presAssocID="{BCD0C77F-61F9-4F72-B946-A6014340C418}" presName="connectorText" presStyleLbl="sibTrans2D1" presStyleIdx="0" presStyleCnt="2"/>
      <dgm:spPr/>
    </dgm:pt>
    <dgm:pt modelId="{F042960C-2FFB-43EA-8C7F-88CADBD7106E}" type="pres">
      <dgm:prSet presAssocID="{F64F4148-44C6-4D05-BCAA-400EA2FBF7E4}" presName="node" presStyleLbl="node1" presStyleIdx="1" presStyleCnt="3">
        <dgm:presLayoutVars>
          <dgm:bulletEnabled val="1"/>
        </dgm:presLayoutVars>
      </dgm:prSet>
      <dgm:spPr/>
    </dgm:pt>
    <dgm:pt modelId="{29D77B32-F44C-4704-9218-63E01B964932}" type="pres">
      <dgm:prSet presAssocID="{E79EBB48-AB05-44BA-8CD7-95B1A0A4E3FB}" presName="sibTrans" presStyleLbl="sibTrans2D1" presStyleIdx="1" presStyleCnt="2"/>
      <dgm:spPr/>
    </dgm:pt>
    <dgm:pt modelId="{5A641655-56EF-4FE5-B316-DD354F1E07F6}" type="pres">
      <dgm:prSet presAssocID="{E79EBB48-AB05-44BA-8CD7-95B1A0A4E3FB}" presName="connectorText" presStyleLbl="sibTrans2D1" presStyleIdx="1" presStyleCnt="2"/>
      <dgm:spPr/>
    </dgm:pt>
    <dgm:pt modelId="{57B9E5EF-456C-4665-9D4E-162E536DCA63}" type="pres">
      <dgm:prSet presAssocID="{C0FE4E6E-9F64-42A8-B4E9-591900829847}" presName="node" presStyleLbl="node1" presStyleIdx="2" presStyleCnt="3">
        <dgm:presLayoutVars>
          <dgm:bulletEnabled val="1"/>
        </dgm:presLayoutVars>
      </dgm:prSet>
      <dgm:spPr/>
    </dgm:pt>
  </dgm:ptLst>
  <dgm:cxnLst>
    <dgm:cxn modelId="{B624012C-D0F2-4172-80F6-02B6B5C102C4}" type="presOf" srcId="{4641E6A4-2D8B-4104-8729-FAE8F2E0E916}" destId="{83D9AA15-5BAB-4115-8BCF-7572BFA31921}" srcOrd="0" destOrd="0" presId="urn:microsoft.com/office/officeart/2005/8/layout/process1"/>
    <dgm:cxn modelId="{CF0CC262-0292-4424-83C3-CA0DA248AA01}" srcId="{4641E6A4-2D8B-4104-8729-FAE8F2E0E916}" destId="{F64F4148-44C6-4D05-BCAA-400EA2FBF7E4}" srcOrd="1" destOrd="0" parTransId="{8034EE76-427A-4350-B31F-6DB58C8E3B7B}" sibTransId="{E79EBB48-AB05-44BA-8CD7-95B1A0A4E3FB}"/>
    <dgm:cxn modelId="{9E197E44-F36B-4F37-8CB0-78CE273EBE5B}" type="presOf" srcId="{E79EBB48-AB05-44BA-8CD7-95B1A0A4E3FB}" destId="{5A641655-56EF-4FE5-B316-DD354F1E07F6}" srcOrd="1" destOrd="0" presId="urn:microsoft.com/office/officeart/2005/8/layout/process1"/>
    <dgm:cxn modelId="{05AA3966-7C91-40E0-9666-81BFC8C404E6}" type="presOf" srcId="{BCD0C77F-61F9-4F72-B946-A6014340C418}" destId="{E04A3750-5BE8-4049-9790-009463EF0D82}" srcOrd="0" destOrd="0" presId="urn:microsoft.com/office/officeart/2005/8/layout/process1"/>
    <dgm:cxn modelId="{C243D173-2F79-4AE2-B848-09B0C432AF90}" type="presOf" srcId="{9EEAE475-54BC-4E90-AD8E-F40781548F00}" destId="{895535D3-5A1D-444F-818C-3BDB25150D6A}" srcOrd="0" destOrd="0" presId="urn:microsoft.com/office/officeart/2005/8/layout/process1"/>
    <dgm:cxn modelId="{86EB7381-DB7A-45D2-B237-93960F7CFF2A}" srcId="{4641E6A4-2D8B-4104-8729-FAE8F2E0E916}" destId="{C0FE4E6E-9F64-42A8-B4E9-591900829847}" srcOrd="2" destOrd="0" parTransId="{B470DD79-8E1F-4145-BD85-AD24D295BFB8}" sibTransId="{440BABC9-A789-429E-B148-27FF9EB94AD2}"/>
    <dgm:cxn modelId="{EE05A881-47D8-4588-ABA5-D35B0F51E27D}" type="presOf" srcId="{F64F4148-44C6-4D05-BCAA-400EA2FBF7E4}" destId="{F042960C-2FFB-43EA-8C7F-88CADBD7106E}" srcOrd="0" destOrd="0" presId="urn:microsoft.com/office/officeart/2005/8/layout/process1"/>
    <dgm:cxn modelId="{EBA44C89-7DDF-45B5-AF59-B854B2091083}" type="presOf" srcId="{E79EBB48-AB05-44BA-8CD7-95B1A0A4E3FB}" destId="{29D77B32-F44C-4704-9218-63E01B964932}" srcOrd="0" destOrd="0" presId="urn:microsoft.com/office/officeart/2005/8/layout/process1"/>
    <dgm:cxn modelId="{8D85748A-CA81-4A7D-B330-46945EC2C403}" type="presOf" srcId="{C0FE4E6E-9F64-42A8-B4E9-591900829847}" destId="{57B9E5EF-456C-4665-9D4E-162E536DCA63}" srcOrd="0" destOrd="0" presId="urn:microsoft.com/office/officeart/2005/8/layout/process1"/>
    <dgm:cxn modelId="{EEB66BC5-A06B-4C6B-9D2F-366A4DA74388}" srcId="{4641E6A4-2D8B-4104-8729-FAE8F2E0E916}" destId="{9EEAE475-54BC-4E90-AD8E-F40781548F00}" srcOrd="0" destOrd="0" parTransId="{1F2C0810-5301-4C92-B255-88774C1A380E}" sibTransId="{BCD0C77F-61F9-4F72-B946-A6014340C418}"/>
    <dgm:cxn modelId="{DEA86FDB-6D75-4A55-BA14-BD4BE01C7A59}" type="presOf" srcId="{BCD0C77F-61F9-4F72-B946-A6014340C418}" destId="{8177C8D1-733E-48D1-BEC1-CB8F2D06E036}" srcOrd="1" destOrd="0" presId="urn:microsoft.com/office/officeart/2005/8/layout/process1"/>
    <dgm:cxn modelId="{1907CB24-085C-4960-88D3-C72E972A574E}" type="presParOf" srcId="{83D9AA15-5BAB-4115-8BCF-7572BFA31921}" destId="{895535D3-5A1D-444F-818C-3BDB25150D6A}" srcOrd="0" destOrd="0" presId="urn:microsoft.com/office/officeart/2005/8/layout/process1"/>
    <dgm:cxn modelId="{1BC8AEFE-2F46-4935-A8FC-EA631390FB75}" type="presParOf" srcId="{83D9AA15-5BAB-4115-8BCF-7572BFA31921}" destId="{E04A3750-5BE8-4049-9790-009463EF0D82}" srcOrd="1" destOrd="0" presId="urn:microsoft.com/office/officeart/2005/8/layout/process1"/>
    <dgm:cxn modelId="{785976EA-6F49-4E08-9832-1F5F73309976}" type="presParOf" srcId="{E04A3750-5BE8-4049-9790-009463EF0D82}" destId="{8177C8D1-733E-48D1-BEC1-CB8F2D06E036}" srcOrd="0" destOrd="0" presId="urn:microsoft.com/office/officeart/2005/8/layout/process1"/>
    <dgm:cxn modelId="{41986196-DCA6-4FDB-A216-49391D8E3CC2}" type="presParOf" srcId="{83D9AA15-5BAB-4115-8BCF-7572BFA31921}" destId="{F042960C-2FFB-43EA-8C7F-88CADBD7106E}" srcOrd="2" destOrd="0" presId="urn:microsoft.com/office/officeart/2005/8/layout/process1"/>
    <dgm:cxn modelId="{CEF44BC9-AEA5-4AAA-A18C-2D649E3C688A}" type="presParOf" srcId="{83D9AA15-5BAB-4115-8BCF-7572BFA31921}" destId="{29D77B32-F44C-4704-9218-63E01B964932}" srcOrd="3" destOrd="0" presId="urn:microsoft.com/office/officeart/2005/8/layout/process1"/>
    <dgm:cxn modelId="{EE72475F-E308-47CA-BB58-F17D49ACF101}" type="presParOf" srcId="{29D77B32-F44C-4704-9218-63E01B964932}" destId="{5A641655-56EF-4FE5-B316-DD354F1E07F6}" srcOrd="0" destOrd="0" presId="urn:microsoft.com/office/officeart/2005/8/layout/process1"/>
    <dgm:cxn modelId="{8674DD7D-DEA5-42BF-BEA0-A298F9DB1078}" type="presParOf" srcId="{83D9AA15-5BAB-4115-8BCF-7572BFA31921}" destId="{57B9E5EF-456C-4665-9D4E-162E536DCA6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EB4C6-856B-4A3C-B6FB-0E16DCA26F53}">
      <dsp:nvSpPr>
        <dsp:cNvPr id="0" name=""/>
        <dsp:cNvSpPr/>
      </dsp:nvSpPr>
      <dsp:spPr>
        <a:xfrm>
          <a:off x="3000822" y="1219021"/>
          <a:ext cx="2864377" cy="286446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Potenciar la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participación ciudadana  </a:t>
          </a:r>
          <a:r>
            <a:rPr lang="es-ES" sz="2000" b="1" kern="1200" dirty="0"/>
            <a:t>y la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cooperación</a:t>
          </a:r>
          <a:r>
            <a:rPr lang="es-ES" sz="2000" b="1" kern="1200" dirty="0"/>
            <a:t> en la mejora de la gobernanza </a:t>
          </a:r>
        </a:p>
      </dsp:txBody>
      <dsp:txXfrm>
        <a:off x="3576689" y="1890003"/>
        <a:ext cx="1712643" cy="1472406"/>
      </dsp:txXfrm>
    </dsp:sp>
    <dsp:sp modelId="{150ED884-8772-42C1-80AF-96A419B63210}">
      <dsp:nvSpPr>
        <dsp:cNvPr id="0" name=""/>
        <dsp:cNvSpPr/>
      </dsp:nvSpPr>
      <dsp:spPr>
        <a:xfrm>
          <a:off x="952566" y="287482"/>
          <a:ext cx="2550792" cy="249447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/>
            </a:rPr>
            <a:t>Fomentar la generación de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empleo</a:t>
          </a:r>
          <a:r>
            <a:rPr lang="es-ES" sz="1800" b="1" kern="1200" dirty="0">
              <a:effectLst/>
            </a:rPr>
            <a:t> y la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formación</a:t>
          </a:r>
          <a:r>
            <a:rPr lang="es-ES" sz="1800" b="1" kern="1200" dirty="0">
              <a:effectLst/>
            </a:rPr>
            <a:t> </a:t>
          </a:r>
        </a:p>
      </dsp:txBody>
      <dsp:txXfrm>
        <a:off x="1588744" y="919268"/>
        <a:ext cx="1278436" cy="1230900"/>
      </dsp:txXfrm>
    </dsp:sp>
    <dsp:sp modelId="{3541A602-40D5-4F62-985D-196D46831430}">
      <dsp:nvSpPr>
        <dsp:cNvPr id="0" name=""/>
        <dsp:cNvSpPr/>
      </dsp:nvSpPr>
      <dsp:spPr>
        <a:xfrm>
          <a:off x="3409205" y="843341"/>
          <a:ext cx="3226135" cy="3148730"/>
        </a:xfrm>
        <a:prstGeom prst="circularArrow">
          <a:avLst>
            <a:gd name="adj1" fmla="val 4878"/>
            <a:gd name="adj2" fmla="val 312630"/>
            <a:gd name="adj3" fmla="val 3134781"/>
            <a:gd name="adj4" fmla="val 15232070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98165-922B-4E52-8BB1-52B84F9AC5BB}">
      <dsp:nvSpPr>
        <dsp:cNvPr id="0" name=""/>
        <dsp:cNvSpPr/>
      </dsp:nvSpPr>
      <dsp:spPr>
        <a:xfrm>
          <a:off x="529911" y="342798"/>
          <a:ext cx="2088704" cy="208870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B5F4F-3970-4D7F-A97E-104EA8F028A6}">
      <dsp:nvSpPr>
        <dsp:cNvPr id="0" name=""/>
        <dsp:cNvSpPr/>
      </dsp:nvSpPr>
      <dsp:spPr>
        <a:xfrm>
          <a:off x="0" y="150260"/>
          <a:ext cx="1190087" cy="585851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800" kern="1200" dirty="0"/>
        </a:p>
      </dsp:txBody>
      <dsp:txXfrm>
        <a:off x="292926" y="150260"/>
        <a:ext cx="604236" cy="585851"/>
      </dsp:txXfrm>
    </dsp:sp>
    <dsp:sp modelId="{C292FA35-1F1E-4AB5-B807-29A97A2A8E51}">
      <dsp:nvSpPr>
        <dsp:cNvPr id="0" name=""/>
        <dsp:cNvSpPr/>
      </dsp:nvSpPr>
      <dsp:spPr>
        <a:xfrm>
          <a:off x="818920" y="84573"/>
          <a:ext cx="8210469" cy="769986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31750" rIns="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ACTUACIONES  </a:t>
          </a:r>
          <a:r>
            <a:rPr lang="es-E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1203913" y="84573"/>
        <a:ext cx="7440483" cy="7699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0E4C0-1E75-4B9C-B28A-3C2E2D2FCE8C}">
      <dsp:nvSpPr>
        <dsp:cNvPr id="0" name=""/>
        <dsp:cNvSpPr/>
      </dsp:nvSpPr>
      <dsp:spPr>
        <a:xfrm>
          <a:off x="8207" y="786561"/>
          <a:ext cx="2453078" cy="1471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ORIENTACIÓN LABORAL</a:t>
          </a:r>
        </a:p>
      </dsp:txBody>
      <dsp:txXfrm>
        <a:off x="51316" y="829670"/>
        <a:ext cx="2366860" cy="1385629"/>
      </dsp:txXfrm>
    </dsp:sp>
    <dsp:sp modelId="{4D34DEA3-BBF1-40C5-A66E-721E4F35FF1F}">
      <dsp:nvSpPr>
        <dsp:cNvPr id="0" name=""/>
        <dsp:cNvSpPr/>
      </dsp:nvSpPr>
      <dsp:spPr>
        <a:xfrm>
          <a:off x="2706593" y="1218303"/>
          <a:ext cx="520052" cy="608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2706593" y="1339976"/>
        <a:ext cx="364036" cy="365017"/>
      </dsp:txXfrm>
    </dsp:sp>
    <dsp:sp modelId="{6BDE73DC-416B-49EF-9C7C-1C9B589D7B24}">
      <dsp:nvSpPr>
        <dsp:cNvPr id="0" name=""/>
        <dsp:cNvSpPr/>
      </dsp:nvSpPr>
      <dsp:spPr>
        <a:xfrm>
          <a:off x="3442517" y="786561"/>
          <a:ext cx="2453078" cy="1471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ESPACIOS DE APRENDIZAJE</a:t>
          </a:r>
        </a:p>
      </dsp:txBody>
      <dsp:txXfrm>
        <a:off x="3485626" y="829670"/>
        <a:ext cx="2366860" cy="1385629"/>
      </dsp:txXfrm>
    </dsp:sp>
    <dsp:sp modelId="{BC9036A4-1ED7-464F-A5EE-818FB8702E74}">
      <dsp:nvSpPr>
        <dsp:cNvPr id="0" name=""/>
        <dsp:cNvSpPr/>
      </dsp:nvSpPr>
      <dsp:spPr>
        <a:xfrm>
          <a:off x="6140904" y="1218303"/>
          <a:ext cx="520052" cy="608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6140904" y="1339976"/>
        <a:ext cx="364036" cy="365017"/>
      </dsp:txXfrm>
    </dsp:sp>
    <dsp:sp modelId="{1F2BD2C4-450D-4D60-8E43-22BFB63B98A1}">
      <dsp:nvSpPr>
        <dsp:cNvPr id="0" name=""/>
        <dsp:cNvSpPr/>
      </dsp:nvSpPr>
      <dsp:spPr>
        <a:xfrm>
          <a:off x="6876827" y="786561"/>
          <a:ext cx="2453078" cy="1471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INTERMEDIACIÓN LABORAL</a:t>
          </a:r>
        </a:p>
      </dsp:txBody>
      <dsp:txXfrm>
        <a:off x="6919936" y="829670"/>
        <a:ext cx="2366860" cy="13856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B5F4F-3970-4D7F-A97E-104EA8F028A6}">
      <dsp:nvSpPr>
        <dsp:cNvPr id="0" name=""/>
        <dsp:cNvSpPr/>
      </dsp:nvSpPr>
      <dsp:spPr>
        <a:xfrm>
          <a:off x="0" y="150260"/>
          <a:ext cx="1190087" cy="585851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800" kern="1200" dirty="0"/>
        </a:p>
      </dsp:txBody>
      <dsp:txXfrm>
        <a:off x="292926" y="150260"/>
        <a:ext cx="604236" cy="585851"/>
      </dsp:txXfrm>
    </dsp:sp>
    <dsp:sp modelId="{C292FA35-1F1E-4AB5-B807-29A97A2A8E51}">
      <dsp:nvSpPr>
        <dsp:cNvPr id="0" name=""/>
        <dsp:cNvSpPr/>
      </dsp:nvSpPr>
      <dsp:spPr>
        <a:xfrm>
          <a:off x="812497" y="72206"/>
          <a:ext cx="8210469" cy="769986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31750" rIns="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TERRITORIOS RURALES  </a:t>
          </a:r>
        </a:p>
      </dsp:txBody>
      <dsp:txXfrm>
        <a:off x="1197490" y="72206"/>
        <a:ext cx="7440483" cy="7699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E36035-BF74-4798-8772-A115710BA9B0}">
      <dsp:nvSpPr>
        <dsp:cNvPr id="0" name=""/>
        <dsp:cNvSpPr/>
      </dsp:nvSpPr>
      <dsp:spPr>
        <a:xfrm>
          <a:off x="1229735" y="203091"/>
          <a:ext cx="5378212" cy="5378212"/>
        </a:xfrm>
        <a:prstGeom prst="circularArrow">
          <a:avLst>
            <a:gd name="adj1" fmla="val 4668"/>
            <a:gd name="adj2" fmla="val 272909"/>
            <a:gd name="adj3" fmla="val 13470567"/>
            <a:gd name="adj4" fmla="val 17611152"/>
            <a:gd name="adj5" fmla="val 4847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1CA44D-231E-47BE-AA72-4C615F33085C}">
      <dsp:nvSpPr>
        <dsp:cNvPr id="0" name=""/>
        <dsp:cNvSpPr/>
      </dsp:nvSpPr>
      <dsp:spPr>
        <a:xfrm>
          <a:off x="2439016" y="315449"/>
          <a:ext cx="2959649" cy="1290474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Conocer la situación del tejido empresarial</a:t>
          </a:r>
        </a:p>
      </dsp:txBody>
      <dsp:txXfrm>
        <a:off x="2502012" y="378445"/>
        <a:ext cx="2833657" cy="1164482"/>
      </dsp:txXfrm>
    </dsp:sp>
    <dsp:sp modelId="{11F1CCD3-8936-4D37-83E0-85E99A21C91C}">
      <dsp:nvSpPr>
        <dsp:cNvPr id="0" name=""/>
        <dsp:cNvSpPr/>
      </dsp:nvSpPr>
      <dsp:spPr>
        <a:xfrm>
          <a:off x="4987697" y="2287078"/>
          <a:ext cx="2787557" cy="114265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Generar empleo y repoblar</a:t>
          </a:r>
        </a:p>
      </dsp:txBody>
      <dsp:txXfrm>
        <a:off x="5043477" y="2342858"/>
        <a:ext cx="2675997" cy="1031090"/>
      </dsp:txXfrm>
    </dsp:sp>
    <dsp:sp modelId="{EE8110AE-06F5-485D-8EA1-9A88AB17F83A}">
      <dsp:nvSpPr>
        <dsp:cNvPr id="0" name=""/>
        <dsp:cNvSpPr/>
      </dsp:nvSpPr>
      <dsp:spPr>
        <a:xfrm>
          <a:off x="2545829" y="4483792"/>
          <a:ext cx="2787557" cy="114265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Promover la innovación y la cultura emprendedora</a:t>
          </a:r>
          <a:endParaRPr lang="es-ES" sz="2000" b="1" kern="1200" dirty="0"/>
        </a:p>
      </dsp:txBody>
      <dsp:txXfrm>
        <a:off x="2601609" y="4539572"/>
        <a:ext cx="2675997" cy="1031090"/>
      </dsp:txXfrm>
    </dsp:sp>
    <dsp:sp modelId="{A1D88977-30C3-4C2C-8FEF-1E0DFF5307B2}">
      <dsp:nvSpPr>
        <dsp:cNvPr id="0" name=""/>
        <dsp:cNvSpPr/>
      </dsp:nvSpPr>
      <dsp:spPr>
        <a:xfrm>
          <a:off x="0" y="2287740"/>
          <a:ext cx="2760190" cy="1256679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Poner en valor las oportunidades de empleo y emprendimiento</a:t>
          </a:r>
        </a:p>
      </dsp:txBody>
      <dsp:txXfrm>
        <a:off x="61346" y="2349086"/>
        <a:ext cx="2637498" cy="11339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B5F4F-3970-4D7F-A97E-104EA8F028A6}">
      <dsp:nvSpPr>
        <dsp:cNvPr id="0" name=""/>
        <dsp:cNvSpPr/>
      </dsp:nvSpPr>
      <dsp:spPr>
        <a:xfrm>
          <a:off x="0" y="150260"/>
          <a:ext cx="1190087" cy="585851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800" kern="1200" dirty="0"/>
        </a:p>
      </dsp:txBody>
      <dsp:txXfrm>
        <a:off x="292926" y="150260"/>
        <a:ext cx="604236" cy="585851"/>
      </dsp:txXfrm>
    </dsp:sp>
    <dsp:sp modelId="{C292FA35-1F1E-4AB5-B807-29A97A2A8E51}">
      <dsp:nvSpPr>
        <dsp:cNvPr id="0" name=""/>
        <dsp:cNvSpPr/>
      </dsp:nvSpPr>
      <dsp:spPr>
        <a:xfrm>
          <a:off x="812497" y="72206"/>
          <a:ext cx="8210469" cy="769986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31750" rIns="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OBJETIVOS ESPECÍFICOS  </a:t>
          </a:r>
        </a:p>
      </dsp:txBody>
      <dsp:txXfrm>
        <a:off x="1197490" y="72206"/>
        <a:ext cx="7440483" cy="7699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B5F4F-3970-4D7F-A97E-104EA8F028A6}">
      <dsp:nvSpPr>
        <dsp:cNvPr id="0" name=""/>
        <dsp:cNvSpPr/>
      </dsp:nvSpPr>
      <dsp:spPr>
        <a:xfrm>
          <a:off x="0" y="150260"/>
          <a:ext cx="1190087" cy="585851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800" kern="1200" dirty="0"/>
        </a:p>
      </dsp:txBody>
      <dsp:txXfrm>
        <a:off x="292926" y="150260"/>
        <a:ext cx="604236" cy="585851"/>
      </dsp:txXfrm>
    </dsp:sp>
    <dsp:sp modelId="{C292FA35-1F1E-4AB5-B807-29A97A2A8E51}">
      <dsp:nvSpPr>
        <dsp:cNvPr id="0" name=""/>
        <dsp:cNvSpPr/>
      </dsp:nvSpPr>
      <dsp:spPr>
        <a:xfrm>
          <a:off x="812497" y="72206"/>
          <a:ext cx="8210469" cy="769986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31750" rIns="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ACTUACIONES</a:t>
          </a:r>
        </a:p>
      </dsp:txBody>
      <dsp:txXfrm>
        <a:off x="1197490" y="72206"/>
        <a:ext cx="7440483" cy="7699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B5F4F-3970-4D7F-A97E-104EA8F028A6}">
      <dsp:nvSpPr>
        <dsp:cNvPr id="0" name=""/>
        <dsp:cNvSpPr/>
      </dsp:nvSpPr>
      <dsp:spPr>
        <a:xfrm>
          <a:off x="0" y="152561"/>
          <a:ext cx="1172670" cy="577277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700" kern="1200" dirty="0"/>
        </a:p>
      </dsp:txBody>
      <dsp:txXfrm>
        <a:off x="288639" y="152561"/>
        <a:ext cx="595393" cy="577277"/>
      </dsp:txXfrm>
    </dsp:sp>
    <dsp:sp modelId="{C292FA35-1F1E-4AB5-B807-29A97A2A8E51}">
      <dsp:nvSpPr>
        <dsp:cNvPr id="0" name=""/>
        <dsp:cNvSpPr/>
      </dsp:nvSpPr>
      <dsp:spPr>
        <a:xfrm>
          <a:off x="800606" y="75649"/>
          <a:ext cx="8090306" cy="758717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31750" rIns="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ACTUACIONES</a:t>
          </a:r>
        </a:p>
      </dsp:txBody>
      <dsp:txXfrm>
        <a:off x="1179965" y="75649"/>
        <a:ext cx="7331589" cy="7587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C4ED9-68B5-48EA-9A54-DF23A61C4127}">
      <dsp:nvSpPr>
        <dsp:cNvPr id="0" name=""/>
        <dsp:cNvSpPr/>
      </dsp:nvSpPr>
      <dsp:spPr>
        <a:xfrm>
          <a:off x="-3830824" y="-588334"/>
          <a:ext cx="4565820" cy="4565820"/>
        </a:xfrm>
        <a:prstGeom prst="blockArc">
          <a:avLst>
            <a:gd name="adj1" fmla="val 18900000"/>
            <a:gd name="adj2" fmla="val 2700000"/>
            <a:gd name="adj3" fmla="val 473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146198-FBC5-4D9A-B957-275CC64D609A}">
      <dsp:nvSpPr>
        <dsp:cNvPr id="0" name=""/>
        <dsp:cNvSpPr/>
      </dsp:nvSpPr>
      <dsp:spPr>
        <a:xfrm>
          <a:off x="472656" y="338915"/>
          <a:ext cx="5135714" cy="6778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02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INTENSO DINAMISMO ECONÓMICO Y MERCADO DE TRABAJO CRECIENTE</a:t>
          </a:r>
        </a:p>
      </dsp:txBody>
      <dsp:txXfrm>
        <a:off x="472656" y="338915"/>
        <a:ext cx="5135714" cy="677830"/>
      </dsp:txXfrm>
    </dsp:sp>
    <dsp:sp modelId="{7F90EB98-1F92-4F6B-9A84-C7270E840949}">
      <dsp:nvSpPr>
        <dsp:cNvPr id="0" name=""/>
        <dsp:cNvSpPr/>
      </dsp:nvSpPr>
      <dsp:spPr>
        <a:xfrm>
          <a:off x="49012" y="254186"/>
          <a:ext cx="847288" cy="8472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3C039-2EE2-4990-B17C-F436CFA7317A}">
      <dsp:nvSpPr>
        <dsp:cNvPr id="0" name=""/>
        <dsp:cNvSpPr/>
      </dsp:nvSpPr>
      <dsp:spPr>
        <a:xfrm>
          <a:off x="719047" y="1355660"/>
          <a:ext cx="4889323" cy="677830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02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ALTO NIVEL DE EMPRENDIMIENTO</a:t>
          </a:r>
        </a:p>
      </dsp:txBody>
      <dsp:txXfrm>
        <a:off x="719047" y="1355660"/>
        <a:ext cx="4889323" cy="677830"/>
      </dsp:txXfrm>
    </dsp:sp>
    <dsp:sp modelId="{685965B8-E776-479A-86CC-2AB918A7A9EE}">
      <dsp:nvSpPr>
        <dsp:cNvPr id="0" name=""/>
        <dsp:cNvSpPr/>
      </dsp:nvSpPr>
      <dsp:spPr>
        <a:xfrm>
          <a:off x="295403" y="1270932"/>
          <a:ext cx="847288" cy="8472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C339B7-4551-45DE-80E9-12749FE4F13D}">
      <dsp:nvSpPr>
        <dsp:cNvPr id="0" name=""/>
        <dsp:cNvSpPr/>
      </dsp:nvSpPr>
      <dsp:spPr>
        <a:xfrm>
          <a:off x="472656" y="2372406"/>
          <a:ext cx="5135714" cy="677830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02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FUERTE ARRAIGO DEL EMPRESARIADO EN EL TERRITORIO</a:t>
          </a:r>
        </a:p>
      </dsp:txBody>
      <dsp:txXfrm>
        <a:off x="472656" y="2372406"/>
        <a:ext cx="5135714" cy="677830"/>
      </dsp:txXfrm>
    </dsp:sp>
    <dsp:sp modelId="{760D7AFC-A6B1-4E88-9003-AD9A056776AF}">
      <dsp:nvSpPr>
        <dsp:cNvPr id="0" name=""/>
        <dsp:cNvSpPr/>
      </dsp:nvSpPr>
      <dsp:spPr>
        <a:xfrm>
          <a:off x="49012" y="2287677"/>
          <a:ext cx="847288" cy="8472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B5F4F-3970-4D7F-A97E-104EA8F028A6}">
      <dsp:nvSpPr>
        <dsp:cNvPr id="0" name=""/>
        <dsp:cNvSpPr/>
      </dsp:nvSpPr>
      <dsp:spPr>
        <a:xfrm>
          <a:off x="0" y="150260"/>
          <a:ext cx="1190087" cy="585851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800" kern="1200" dirty="0"/>
        </a:p>
      </dsp:txBody>
      <dsp:txXfrm>
        <a:off x="292926" y="150260"/>
        <a:ext cx="604236" cy="585851"/>
      </dsp:txXfrm>
    </dsp:sp>
    <dsp:sp modelId="{C292FA35-1F1E-4AB5-B807-29A97A2A8E51}">
      <dsp:nvSpPr>
        <dsp:cNvPr id="0" name=""/>
        <dsp:cNvSpPr/>
      </dsp:nvSpPr>
      <dsp:spPr>
        <a:xfrm>
          <a:off x="812497" y="72206"/>
          <a:ext cx="8210469" cy="769986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31750" rIns="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ACTUACIONES</a:t>
          </a:r>
          <a:r>
            <a:rPr lang="es-E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</a:p>
      </dsp:txBody>
      <dsp:txXfrm>
        <a:off x="1197490" y="72206"/>
        <a:ext cx="7440483" cy="7699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535D3-5A1D-444F-818C-3BDB25150D6A}">
      <dsp:nvSpPr>
        <dsp:cNvPr id="0" name=""/>
        <dsp:cNvSpPr/>
      </dsp:nvSpPr>
      <dsp:spPr>
        <a:xfrm>
          <a:off x="5117" y="832073"/>
          <a:ext cx="2746092" cy="14054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ASESORAMIENTO EMPRESARIAL</a:t>
          </a:r>
        </a:p>
      </dsp:txBody>
      <dsp:txXfrm>
        <a:off x="46281" y="873237"/>
        <a:ext cx="2663764" cy="1323125"/>
      </dsp:txXfrm>
    </dsp:sp>
    <dsp:sp modelId="{E04A3750-5BE8-4049-9790-009463EF0D82}">
      <dsp:nvSpPr>
        <dsp:cNvPr id="0" name=""/>
        <dsp:cNvSpPr/>
      </dsp:nvSpPr>
      <dsp:spPr>
        <a:xfrm>
          <a:off x="2985452" y="1244339"/>
          <a:ext cx="496593" cy="5809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2985452" y="1360523"/>
        <a:ext cx="347615" cy="348552"/>
      </dsp:txXfrm>
    </dsp:sp>
    <dsp:sp modelId="{F042960C-2FFB-43EA-8C7F-88CADBD7106E}">
      <dsp:nvSpPr>
        <dsp:cNvPr id="0" name=""/>
        <dsp:cNvSpPr/>
      </dsp:nvSpPr>
      <dsp:spPr>
        <a:xfrm>
          <a:off x="3688178" y="832073"/>
          <a:ext cx="2342422" cy="14054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VISIBILIZAR LAS OPORTUNIDADES LABORALES</a:t>
          </a:r>
        </a:p>
      </dsp:txBody>
      <dsp:txXfrm>
        <a:off x="3729342" y="873237"/>
        <a:ext cx="2260094" cy="1323125"/>
      </dsp:txXfrm>
    </dsp:sp>
    <dsp:sp modelId="{29D77B32-F44C-4704-9218-63E01B964932}">
      <dsp:nvSpPr>
        <dsp:cNvPr id="0" name=""/>
        <dsp:cNvSpPr/>
      </dsp:nvSpPr>
      <dsp:spPr>
        <a:xfrm>
          <a:off x="6264844" y="1244339"/>
          <a:ext cx="496593" cy="5809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6264844" y="1360523"/>
        <a:ext cx="347615" cy="348552"/>
      </dsp:txXfrm>
    </dsp:sp>
    <dsp:sp modelId="{57B9E5EF-456C-4665-9D4E-162E536DCA63}">
      <dsp:nvSpPr>
        <dsp:cNvPr id="0" name=""/>
        <dsp:cNvSpPr/>
      </dsp:nvSpPr>
      <dsp:spPr>
        <a:xfrm>
          <a:off x="6967571" y="832073"/>
          <a:ext cx="2342422" cy="14054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CULTURA EMPRENDEDORA</a:t>
          </a:r>
        </a:p>
      </dsp:txBody>
      <dsp:txXfrm>
        <a:off x="7008735" y="873237"/>
        <a:ext cx="2260094" cy="1323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A3E3-35C9-4182-AE53-320A9880E3FD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DF883-D94B-4185-BA7C-EFD298926B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8711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A3E3-35C9-4182-AE53-320A9880E3FD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DF883-D94B-4185-BA7C-EFD298926B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2030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A3E3-35C9-4182-AE53-320A9880E3FD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DF883-D94B-4185-BA7C-EFD298926B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207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A3E3-35C9-4182-AE53-320A9880E3FD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DF883-D94B-4185-BA7C-EFD298926B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366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A3E3-35C9-4182-AE53-320A9880E3FD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DF883-D94B-4185-BA7C-EFD298926B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334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A3E3-35C9-4182-AE53-320A9880E3FD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DF883-D94B-4185-BA7C-EFD298926B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890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A3E3-35C9-4182-AE53-320A9880E3FD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DF883-D94B-4185-BA7C-EFD298926B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713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A3E3-35C9-4182-AE53-320A9880E3FD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DF883-D94B-4185-BA7C-EFD298926B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335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A3E3-35C9-4182-AE53-320A9880E3FD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DF883-D94B-4185-BA7C-EFD298926B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78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A3E3-35C9-4182-AE53-320A9880E3FD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DF883-D94B-4185-BA7C-EFD298926B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1641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4A3E3-35C9-4182-AE53-320A9880E3FD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DF883-D94B-4185-BA7C-EFD298926B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765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4A3E3-35C9-4182-AE53-320A9880E3FD}" type="datetimeFigureOut">
              <a:rPr lang="es-ES" smtClean="0"/>
              <a:t>21/02/2024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DF883-D94B-4185-BA7C-EFD298926B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841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diagramDrawing" Target="../diagrams/drawing7.xml"/><Relationship Id="rId18" Type="http://schemas.openxmlformats.org/officeDocument/2006/relationships/image" Target="../media/image1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diagramColors" Target="../diagrams/colors7.xml"/><Relationship Id="rId17" Type="http://schemas.openxmlformats.org/officeDocument/2006/relationships/image" Target="../media/image11.svg"/><Relationship Id="rId2" Type="http://schemas.openxmlformats.org/officeDocument/2006/relationships/image" Target="../media/image3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11" Type="http://schemas.openxmlformats.org/officeDocument/2006/relationships/diagramQuickStyle" Target="../diagrams/quickStyle7.xml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9.svg"/><Relationship Id="rId10" Type="http://schemas.openxmlformats.org/officeDocument/2006/relationships/diagramLayout" Target="../diagrams/layout7.xml"/><Relationship Id="rId19" Type="http://schemas.openxmlformats.org/officeDocument/2006/relationships/image" Target="../media/image13.svg"/><Relationship Id="rId4" Type="http://schemas.openxmlformats.org/officeDocument/2006/relationships/diagramLayout" Target="../diagrams/layout6.xml"/><Relationship Id="rId9" Type="http://schemas.openxmlformats.org/officeDocument/2006/relationships/diagramData" Target="../diagrams/data7.xml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Colors" Target="../diagrams/colors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diagramQuickStyle" Target="../diagrams/quickStyle9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11" Type="http://schemas.openxmlformats.org/officeDocument/2006/relationships/diagramLayout" Target="../diagrams/layout9.xml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15.png"/><Relationship Id="rId10" Type="http://schemas.openxmlformats.org/officeDocument/2006/relationships/diagramData" Target="../diagrams/data9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4.png"/><Relationship Id="rId14" Type="http://schemas.microsoft.com/office/2007/relationships/diagramDrawing" Target="../diagrams/drawing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Colors" Target="../diagrams/colors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diagramQuickStyle" Target="../diagrams/quickStyle11.xml"/><Relationship Id="rId2" Type="http://schemas.openxmlformats.org/officeDocument/2006/relationships/image" Target="../media/image3.jp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11" Type="http://schemas.openxmlformats.org/officeDocument/2006/relationships/diagramLayout" Target="../diagrams/layout11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17.png"/><Relationship Id="rId10" Type="http://schemas.openxmlformats.org/officeDocument/2006/relationships/diagramData" Target="../diagrams/data11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16.png"/><Relationship Id="rId14" Type="http://schemas.microsoft.com/office/2007/relationships/diagramDrawing" Target="../diagrams/drawing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" y="4819134"/>
            <a:ext cx="3896882" cy="16348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0" y="6251624"/>
            <a:ext cx="367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Cooperación</a:t>
            </a:r>
            <a:r>
              <a:rPr lang="es-ES" sz="3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D90BBD-0A15-4A86-A287-AA78D764B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15" y="6251146"/>
            <a:ext cx="6009117" cy="5355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34EDE9-83DE-737D-0BF4-4FB04B2366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9" r="1532" b="16294"/>
          <a:stretch/>
        </p:blipFill>
        <p:spPr>
          <a:xfrm>
            <a:off x="-1" y="0"/>
            <a:ext cx="9906000" cy="488818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133C4DC-42AB-4E0F-A8D6-B0B2ED3AA555}"/>
              </a:ext>
            </a:extLst>
          </p:cNvPr>
          <p:cNvSpPr/>
          <p:nvPr/>
        </p:nvSpPr>
        <p:spPr>
          <a:xfrm>
            <a:off x="957938" y="5118733"/>
            <a:ext cx="8725256" cy="799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MARÍA JOSÉ MULERO CASO</a:t>
            </a:r>
          </a:p>
          <a:p>
            <a:pPr algn="r"/>
            <a:r>
              <a:rPr lang="es-E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Coordinadora del proyectos </a:t>
            </a:r>
          </a:p>
          <a:p>
            <a:pPr algn="r"/>
            <a:r>
              <a:rPr lang="es-E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Asociación Colectivo para el Desarrollo Rural de Tierra de Campos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1227309-8958-4490-B36E-E33949A0C63A}"/>
              </a:ext>
            </a:extLst>
          </p:cNvPr>
          <p:cNvSpPr txBox="1"/>
          <p:nvPr/>
        </p:nvSpPr>
        <p:spPr>
          <a:xfrm>
            <a:off x="100668" y="3020885"/>
            <a:ext cx="52198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</a:rPr>
              <a:t>JORNADA LEADER</a:t>
            </a:r>
            <a:endParaRPr lang="es-ES" sz="3200" b="1" dirty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“Participación de la juventud rural en el desarrollo socioeconómico y cultural del medio rural” </a:t>
            </a:r>
            <a:endParaRPr lang="es-ES" sz="3200" b="1" dirty="0">
              <a:solidFill>
                <a:schemeClr val="bg1"/>
              </a:solidFill>
            </a:endParaRPr>
          </a:p>
          <a:p>
            <a:r>
              <a:rPr lang="es-ES" sz="3200" b="1" dirty="0">
                <a:solidFill>
                  <a:schemeClr val="bg1"/>
                </a:solidFill>
              </a:rPr>
              <a:t>22 de Febrero de 2024</a:t>
            </a:r>
            <a:r>
              <a:rPr lang="es-ES" sz="3200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099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r="748" b="23022"/>
          <a:stretch/>
        </p:blipFill>
        <p:spPr>
          <a:xfrm>
            <a:off x="3340" y="1521054"/>
            <a:ext cx="9902660" cy="533694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8DEDE89-76A6-4A84-81E3-CBE0BD889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6" y="-284498"/>
            <a:ext cx="9965267" cy="742699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F3BB025-AD6C-4D55-A55A-34037BB7B0C1}"/>
              </a:ext>
            </a:extLst>
          </p:cNvPr>
          <p:cNvSpPr txBox="1"/>
          <p:nvPr/>
        </p:nvSpPr>
        <p:spPr>
          <a:xfrm>
            <a:off x="-3" y="5585031"/>
            <a:ext cx="9902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proyecto de cooperación LEADER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“+Empresas +Empleo +Rural”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ganador </a:t>
            </a:r>
            <a:r>
              <a:rPr lang="es-ES" b="1" dirty="0">
                <a:solidFill>
                  <a:schemeClr val="bg1"/>
                </a:solidFill>
              </a:rPr>
              <a:t>en los Premios Europeos de Inspiración Agraria y Rural, </a:t>
            </a:r>
            <a:r>
              <a:rPr lang="es-ES" dirty="0">
                <a:solidFill>
                  <a:schemeClr val="bg1"/>
                </a:solidFill>
              </a:rPr>
              <a:t>en 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categoría </a:t>
            </a:r>
            <a:r>
              <a:rPr lang="es-E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«Tejido socioeconómico de las zonas rurales»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como buena práctica innovadora desarrollada en el medio rural por poner en valor y facilitar el conocimiento de fórmulas eficaces de desarrollo rural en Castilla y León.</a:t>
            </a:r>
          </a:p>
        </p:txBody>
      </p:sp>
    </p:spTree>
    <p:extLst>
      <p:ext uri="{BB962C8B-B14F-4D97-AF65-F5344CB8AC3E}">
        <p14:creationId xmlns:p14="http://schemas.microsoft.com/office/powerpoint/2010/main" val="1719624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r="748" b="23022"/>
          <a:stretch/>
        </p:blipFill>
        <p:spPr>
          <a:xfrm>
            <a:off x="3340" y="1521054"/>
            <a:ext cx="9902660" cy="53369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AD65872-00EE-427D-9805-0618185E7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97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" b="-7037"/>
          <a:stretch/>
        </p:blipFill>
        <p:spPr>
          <a:xfrm>
            <a:off x="0" y="-16476"/>
            <a:ext cx="9906000" cy="736145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2982560"/>
            <a:ext cx="9906000" cy="2581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52B0F8A-FD60-4626-8308-E29B03134807}"/>
              </a:ext>
            </a:extLst>
          </p:cNvPr>
          <p:cNvSpPr/>
          <p:nvPr/>
        </p:nvSpPr>
        <p:spPr>
          <a:xfrm>
            <a:off x="0" y="5900467"/>
            <a:ext cx="9906000" cy="8215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79A8AE4-B8F9-4E4A-860A-B54AE7B22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3" y="6031986"/>
            <a:ext cx="7114032" cy="63398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F44E04E-0110-4410-8C32-DB1F9E4D6D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901" y="6025716"/>
            <a:ext cx="1314846" cy="64025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312EFE5-9673-4A1D-9B8C-E29E5E53B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27" y="2982560"/>
            <a:ext cx="3562710" cy="2581290"/>
          </a:xfrm>
          <a:prstGeom prst="rect">
            <a:avLst/>
          </a:prstGeom>
        </p:spPr>
      </p:pic>
      <p:sp>
        <p:nvSpPr>
          <p:cNvPr id="10" name="2 Rectángulo">
            <a:extLst>
              <a:ext uri="{FF2B5EF4-FFF2-40B4-BE49-F238E27FC236}">
                <a16:creationId xmlns:a16="http://schemas.microsoft.com/office/drawing/2014/main" id="{A1EB89FC-C11F-4E0A-9F16-91950E151D2B}"/>
              </a:ext>
            </a:extLst>
          </p:cNvPr>
          <p:cNvSpPr/>
          <p:nvPr/>
        </p:nvSpPr>
        <p:spPr>
          <a:xfrm>
            <a:off x="3467819" y="2982560"/>
            <a:ext cx="64381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www.empleorural.es </a:t>
            </a:r>
          </a:p>
          <a:p>
            <a:pPr algn="r"/>
            <a:endParaRPr lang="en-US" b="1" dirty="0"/>
          </a:p>
          <a:p>
            <a:pPr algn="r"/>
            <a:r>
              <a:rPr lang="en-US" b="1" dirty="0"/>
              <a:t>Redes </a:t>
            </a:r>
            <a:r>
              <a:rPr lang="en-US" b="1" dirty="0" err="1"/>
              <a:t>sociales</a:t>
            </a:r>
            <a:r>
              <a:rPr lang="en-US" b="1" dirty="0"/>
              <a:t>:</a:t>
            </a:r>
            <a:endParaRPr lang="es-ES" dirty="0"/>
          </a:p>
          <a:p>
            <a:pPr algn="r"/>
            <a:r>
              <a:rPr lang="es-ES" dirty="0"/>
              <a:t>@</a:t>
            </a:r>
            <a:r>
              <a:rPr lang="es-ES" dirty="0" err="1"/>
              <a:t>MasempresasMasempleo</a:t>
            </a:r>
            <a:endParaRPr lang="es-ES" dirty="0"/>
          </a:p>
          <a:p>
            <a:pPr algn="r"/>
            <a:r>
              <a:rPr lang="es-ES" dirty="0"/>
              <a:t>@</a:t>
            </a:r>
            <a:r>
              <a:rPr lang="es-ES" dirty="0" err="1"/>
              <a:t>empresasempleo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0D04391-556F-4F5E-93A9-3E97720B96D2}"/>
              </a:ext>
            </a:extLst>
          </p:cNvPr>
          <p:cNvSpPr txBox="1"/>
          <p:nvPr/>
        </p:nvSpPr>
        <p:spPr>
          <a:xfrm>
            <a:off x="5287992" y="612475"/>
            <a:ext cx="65474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>
                <a:solidFill>
                  <a:schemeClr val="bg1"/>
                </a:solidFill>
                <a:latin typeface="aaaiight!" pitchFamily="34" charset="0"/>
              </a:rPr>
              <a:t>MUCHAS GRACIAS</a:t>
            </a:r>
            <a:endParaRPr lang="es-E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64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b="23022"/>
          <a:stretch/>
        </p:blipFill>
        <p:spPr>
          <a:xfrm>
            <a:off x="0" y="1559191"/>
            <a:ext cx="9906000" cy="52988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96" y="157485"/>
            <a:ext cx="2108287" cy="92991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14527" y="1166842"/>
            <a:ext cx="91012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Este proyecto de cooperación LEADER pretende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impulsar el desarrollo sostenible del medio rural, mediante la innovación tecnológica, el apoyo al tejido empresarial y la generación de empleo en 11 territorios rurales de Castilla y León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/>
              <a:t>para dar respuestas eficaces a las necesidades de las personas demandantes de empleo, emprendedoras y a las empresas.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+Empresas +Empleo +Rural </a:t>
            </a:r>
            <a:r>
              <a:rPr lang="es-ES" dirty="0"/>
              <a:t>plantea desarrollar su actividad en base a </a:t>
            </a:r>
            <a:r>
              <a:rPr lang="es-ES" b="1" dirty="0"/>
              <a:t>dos líneas estratégicas</a:t>
            </a:r>
            <a:r>
              <a:rPr lang="es-ES" dirty="0"/>
              <a:t>: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5A21567-D7C0-448F-84A2-2318ACDC19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321486"/>
              </p:ext>
            </p:extLst>
          </p:nvPr>
        </p:nvGraphicFramePr>
        <p:xfrm>
          <a:off x="1573362" y="2705500"/>
          <a:ext cx="6233544" cy="4083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2612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b="23022"/>
          <a:stretch/>
        </p:blipFill>
        <p:spPr>
          <a:xfrm>
            <a:off x="0" y="1559191"/>
            <a:ext cx="9906000" cy="529880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03496" y="6297238"/>
            <a:ext cx="6785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Plano de situación geográfica de los GAL Cooperantes al proyecto </a:t>
            </a:r>
            <a:endParaRPr lang="es-ES" sz="1600" dirty="0"/>
          </a:p>
        </p:txBody>
      </p:sp>
      <p:graphicFrame>
        <p:nvGraphicFramePr>
          <p:cNvPr id="6" name="13 Diagrama">
            <a:extLst>
              <a:ext uri="{FF2B5EF4-FFF2-40B4-BE49-F238E27FC236}">
                <a16:creationId xmlns:a16="http://schemas.microsoft.com/office/drawing/2014/main" id="{93741589-8809-44AD-82BE-3746E661F532}"/>
              </a:ext>
            </a:extLst>
          </p:cNvPr>
          <p:cNvGraphicFramePr/>
          <p:nvPr>
            <p:extLst/>
          </p:nvPr>
        </p:nvGraphicFramePr>
        <p:xfrm>
          <a:off x="648030" y="321056"/>
          <a:ext cx="902939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531D1CD7-5E5A-43B7-B438-DC051FE2FB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68547"/>
            <a:ext cx="1837189" cy="8070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191B377-7ED0-D469-BFA6-E33C15FDC0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79" t="4136" r="3278" b="19721"/>
          <a:stretch/>
        </p:blipFill>
        <p:spPr>
          <a:xfrm>
            <a:off x="0" y="1619011"/>
            <a:ext cx="9910651" cy="456975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73BE7-022B-4662-AB84-647765E096B2}"/>
              </a:ext>
            </a:extLst>
          </p:cNvPr>
          <p:cNvSpPr/>
          <p:nvPr/>
        </p:nvSpPr>
        <p:spPr>
          <a:xfrm>
            <a:off x="6823167" y="1797784"/>
            <a:ext cx="3219267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11 GAL</a:t>
            </a:r>
          </a:p>
          <a:p>
            <a:pPr lvl="2"/>
            <a:r>
              <a:rPr lang="es-ES" sz="2000">
                <a:latin typeface="Calibri" panose="020F0502020204030204" pitchFamily="34" charset="0"/>
                <a:cs typeface="Calibri" panose="020F0502020204030204" pitchFamily="34" charset="0"/>
              </a:rPr>
              <a:t>Densidad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11,7 Hab/Km</a:t>
            </a:r>
            <a:r>
              <a:rPr lang="es-E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46995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b="23022"/>
          <a:stretch/>
        </p:blipFill>
        <p:spPr>
          <a:xfrm>
            <a:off x="0" y="1559191"/>
            <a:ext cx="9906000" cy="5298809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702877388"/>
              </p:ext>
            </p:extLst>
          </p:nvPr>
        </p:nvGraphicFramePr>
        <p:xfrm>
          <a:off x="998323" y="988541"/>
          <a:ext cx="7909354" cy="5626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13 Diagrama">
            <a:extLst>
              <a:ext uri="{FF2B5EF4-FFF2-40B4-BE49-F238E27FC236}">
                <a16:creationId xmlns:a16="http://schemas.microsoft.com/office/drawing/2014/main" id="{2AAD2285-F1A3-4CA8-897D-00F84D0110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7374058"/>
              </p:ext>
            </p:extLst>
          </p:nvPr>
        </p:nvGraphicFramePr>
        <p:xfrm>
          <a:off x="648030" y="321056"/>
          <a:ext cx="902939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D2C6E485-E07C-4C38-8011-3B89DCDB62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03" y="380895"/>
            <a:ext cx="1809039" cy="79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64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b="23022"/>
          <a:stretch/>
        </p:blipFill>
        <p:spPr>
          <a:xfrm>
            <a:off x="0" y="1559191"/>
            <a:ext cx="9906000" cy="5298809"/>
          </a:xfrm>
          <a:prstGeom prst="rect">
            <a:avLst/>
          </a:prstGeom>
        </p:spPr>
      </p:pic>
      <p:graphicFrame>
        <p:nvGraphicFramePr>
          <p:cNvPr id="7" name="13 Diagrama">
            <a:extLst>
              <a:ext uri="{FF2B5EF4-FFF2-40B4-BE49-F238E27FC236}">
                <a16:creationId xmlns:a16="http://schemas.microsoft.com/office/drawing/2014/main" id="{2AAD2285-F1A3-4CA8-897D-00F84D0110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9774111"/>
              </p:ext>
            </p:extLst>
          </p:nvPr>
        </p:nvGraphicFramePr>
        <p:xfrm>
          <a:off x="648030" y="321056"/>
          <a:ext cx="902939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D2C6E485-E07C-4C38-8011-3B89DCDB6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03" y="380895"/>
            <a:ext cx="1809039" cy="79472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AB3D33A-0D4D-433D-A229-76C44A707B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07" t="3819" r="7270" b="10366"/>
          <a:stretch/>
        </p:blipFill>
        <p:spPr>
          <a:xfrm>
            <a:off x="176601" y="1455720"/>
            <a:ext cx="9500819" cy="539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38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b="23022"/>
          <a:stretch/>
        </p:blipFill>
        <p:spPr>
          <a:xfrm>
            <a:off x="0" y="1559191"/>
            <a:ext cx="9906000" cy="529880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61107" y="1241328"/>
            <a:ext cx="91012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Estudio para identificar las OPORTUNIDADES del medio rural de Castilla y León</a:t>
            </a:r>
          </a:p>
          <a:p>
            <a:endParaRPr lang="es-ES" dirty="0"/>
          </a:p>
          <a:p>
            <a:pPr algn="ctr"/>
            <a:r>
              <a:rPr lang="es-ES" sz="2000" b="1" dirty="0"/>
              <a:t>Este estudio nace ante la situación de la pandemia COVID-19, donde muchas empresas han sufrido una drástica reducción de actividad e ingresos debido al largo periodo de inactividad y otras han abierto un camino de nuevas oportunidades.</a:t>
            </a:r>
          </a:p>
        </p:txBody>
      </p:sp>
      <p:graphicFrame>
        <p:nvGraphicFramePr>
          <p:cNvPr id="7" name="13 Diagrama">
            <a:extLst>
              <a:ext uri="{FF2B5EF4-FFF2-40B4-BE49-F238E27FC236}">
                <a16:creationId xmlns:a16="http://schemas.microsoft.com/office/drawing/2014/main" id="{A8AC4531-637C-4B41-9852-3478976901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2739449"/>
              </p:ext>
            </p:extLst>
          </p:nvPr>
        </p:nvGraphicFramePr>
        <p:xfrm>
          <a:off x="1090570" y="212946"/>
          <a:ext cx="8897242" cy="910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1B74509A-BF8A-4D29-9E47-EF5D600BBE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8" y="193052"/>
            <a:ext cx="2196181" cy="929910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D3621AA6-3B14-45B1-A0FA-BFAE66B6CE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199637"/>
              </p:ext>
            </p:extLst>
          </p:nvPr>
        </p:nvGraphicFramePr>
        <p:xfrm>
          <a:off x="1912690" y="3275796"/>
          <a:ext cx="5652899" cy="3389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1" name="Gráfico 10" descr="Bombilla y engranaje">
            <a:extLst>
              <a:ext uri="{FF2B5EF4-FFF2-40B4-BE49-F238E27FC236}">
                <a16:creationId xmlns:a16="http://schemas.microsoft.com/office/drawing/2014/main" id="{87C9B9DE-71BE-42F6-9AC8-7A36AD3F7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07136" y="4661582"/>
            <a:ext cx="617579" cy="617579"/>
          </a:xfrm>
          <a:prstGeom prst="rect">
            <a:avLst/>
          </a:prstGeom>
        </p:spPr>
      </p:pic>
      <p:pic>
        <p:nvPicPr>
          <p:cNvPr id="13" name="Gráfico 12" descr="Lluvia de ideas de grupo">
            <a:extLst>
              <a:ext uri="{FF2B5EF4-FFF2-40B4-BE49-F238E27FC236}">
                <a16:creationId xmlns:a16="http://schemas.microsoft.com/office/drawing/2014/main" id="{511E0692-5876-488F-AC3C-D4CCA14B07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032943" y="3590516"/>
            <a:ext cx="678809" cy="678809"/>
          </a:xfrm>
          <a:prstGeom prst="rect">
            <a:avLst/>
          </a:prstGeom>
        </p:spPr>
      </p:pic>
      <p:pic>
        <p:nvPicPr>
          <p:cNvPr id="15" name="Gráfico 14" descr="Escena de granja">
            <a:extLst>
              <a:ext uri="{FF2B5EF4-FFF2-40B4-BE49-F238E27FC236}">
                <a16:creationId xmlns:a16="http://schemas.microsoft.com/office/drawing/2014/main" id="{971EFF69-92F1-4B66-A81D-DE4FF4638E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28771" y="5774466"/>
            <a:ext cx="487155" cy="4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0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b="23022"/>
          <a:stretch/>
        </p:blipFill>
        <p:spPr>
          <a:xfrm>
            <a:off x="0" y="1559191"/>
            <a:ext cx="9906000" cy="5298809"/>
          </a:xfrm>
          <a:prstGeom prst="rect">
            <a:avLst/>
          </a:prstGeom>
        </p:spPr>
      </p:pic>
      <p:graphicFrame>
        <p:nvGraphicFramePr>
          <p:cNvPr id="7" name="13 Diagrama">
            <a:extLst>
              <a:ext uri="{FF2B5EF4-FFF2-40B4-BE49-F238E27FC236}">
                <a16:creationId xmlns:a16="http://schemas.microsoft.com/office/drawing/2014/main" id="{2AAD2285-F1A3-4CA8-897D-00F84D0110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5701246"/>
              </p:ext>
            </p:extLst>
          </p:nvPr>
        </p:nvGraphicFramePr>
        <p:xfrm>
          <a:off x="648030" y="321056"/>
          <a:ext cx="902939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D2C6E485-E07C-4C38-8011-3B89DCDB6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03" y="380895"/>
            <a:ext cx="1809039" cy="79472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DCCF05D-3E2D-45F7-9ED0-B5F120F8B9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212" y="3487299"/>
            <a:ext cx="4869631" cy="3253936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360650D-435B-4351-BF6F-5EDC632D86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0848980"/>
              </p:ext>
            </p:extLst>
          </p:nvPr>
        </p:nvGraphicFramePr>
        <p:xfrm>
          <a:off x="295444" y="778256"/>
          <a:ext cx="9315111" cy="306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4F5B6924-7136-4340-8C0C-0E061E2A8C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84054" y="3487299"/>
            <a:ext cx="3989201" cy="32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0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b="23022"/>
          <a:stretch/>
        </p:blipFill>
        <p:spPr>
          <a:xfrm>
            <a:off x="0" y="1559191"/>
            <a:ext cx="9906000" cy="5298809"/>
          </a:xfrm>
          <a:prstGeom prst="rect">
            <a:avLst/>
          </a:prstGeom>
        </p:spPr>
      </p:pic>
      <p:graphicFrame>
        <p:nvGraphicFramePr>
          <p:cNvPr id="7" name="13 Diagrama">
            <a:extLst>
              <a:ext uri="{FF2B5EF4-FFF2-40B4-BE49-F238E27FC236}">
                <a16:creationId xmlns:a16="http://schemas.microsoft.com/office/drawing/2014/main" id="{2AAD2285-F1A3-4CA8-897D-00F84D0110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9100507"/>
              </p:ext>
            </p:extLst>
          </p:nvPr>
        </p:nvGraphicFramePr>
        <p:xfrm>
          <a:off x="648030" y="321056"/>
          <a:ext cx="902939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D2C6E485-E07C-4C38-8011-3B89DCDB6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03" y="380894"/>
            <a:ext cx="1945252" cy="85456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0B4792D-FD84-4C47-86CC-67853DCDC9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042" y="4216411"/>
            <a:ext cx="3192034" cy="2396099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24C54D77-962C-4D2C-969F-23E67F7753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5424723"/>
              </p:ext>
            </p:extLst>
          </p:nvPr>
        </p:nvGraphicFramePr>
        <p:xfrm>
          <a:off x="283943" y="1119103"/>
          <a:ext cx="9338114" cy="3044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29B59C4-63AC-4A3E-B22C-B39576E0CB0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6481"/>
          <a:stretch/>
        </p:blipFill>
        <p:spPr>
          <a:xfrm>
            <a:off x="3465436" y="4245816"/>
            <a:ext cx="3219740" cy="23372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DAF0171-9E05-4A4F-A4CE-0C911B8A06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27536" y="4245816"/>
            <a:ext cx="2995785" cy="23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r="748" b="23022"/>
          <a:stretch/>
        </p:blipFill>
        <p:spPr>
          <a:xfrm>
            <a:off x="1" y="1560625"/>
            <a:ext cx="9902660" cy="53369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4DE054F-1E2B-4BF9-8FD2-02700A39B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094" b="11120"/>
          <a:stretch/>
        </p:blipFill>
        <p:spPr>
          <a:xfrm>
            <a:off x="-31312" y="5130800"/>
            <a:ext cx="10027879" cy="54794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C0734E1-9616-44FB-B97C-B217FA1A1332}"/>
              </a:ext>
            </a:extLst>
          </p:cNvPr>
          <p:cNvSpPr txBox="1"/>
          <p:nvPr/>
        </p:nvSpPr>
        <p:spPr>
          <a:xfrm>
            <a:off x="1837779" y="17109"/>
            <a:ext cx="6227089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5400" b="1" dirty="0">
                <a:solidFill>
                  <a:schemeClr val="accent1">
                    <a:lumMod val="75000"/>
                  </a:schemeClr>
                </a:solidFill>
              </a:rPr>
              <a:t>www.empleorural.es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8D7853-D542-4208-952C-6527ACCEB9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40" r="1002" b="14169"/>
          <a:stretch/>
        </p:blipFill>
        <p:spPr>
          <a:xfrm>
            <a:off x="-31312" y="862064"/>
            <a:ext cx="9965269" cy="42687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EB70E4C-00D3-4505-9732-2B278ACAB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618" y="5642691"/>
            <a:ext cx="10027879" cy="12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110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1300</TotalTime>
  <Words>355</Words>
  <Application>Microsoft Office PowerPoint</Application>
  <PresentationFormat>A4 (210 x 297 mm)</PresentationFormat>
  <Paragraphs>53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aaaiight!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mariajose</dc:creator>
  <cp:lastModifiedBy>PROPIETARIO</cp:lastModifiedBy>
  <cp:revision>75</cp:revision>
  <cp:lastPrinted>2024-02-21T10:04:44Z</cp:lastPrinted>
  <dcterms:created xsi:type="dcterms:W3CDTF">2020-11-11T09:19:23Z</dcterms:created>
  <dcterms:modified xsi:type="dcterms:W3CDTF">2024-02-21T13:02:32Z</dcterms:modified>
</cp:coreProperties>
</file>